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41"/>
    <p:restoredTop sz="94626"/>
  </p:normalViewPr>
  <p:slideViewPr>
    <p:cSldViewPr snapToGrid="0" snapToObjects="1">
      <p:cViewPr varScale="1">
        <p:scale>
          <a:sx n="90" d="100"/>
          <a:sy n="90" d="100"/>
        </p:scale>
        <p:origin x="216" y="85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4CC0DB-AEFA-47F1-87E2-CBAEAFFA04D3}" type="doc">
      <dgm:prSet loTypeId="urn:microsoft.com/office/officeart/2005/8/layout/process5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80471B8A-C076-41A5-94AB-5AC75D23688A}">
      <dgm:prSet/>
      <dgm:spPr/>
      <dgm:t>
        <a:bodyPr/>
        <a:lstStyle/>
        <a:p>
          <a:r>
            <a:rPr lang="en-US"/>
            <a:t>Assess quality of raw data</a:t>
          </a:r>
        </a:p>
      </dgm:t>
    </dgm:pt>
    <dgm:pt modelId="{04EB715D-FAF8-4817-9A78-20452C1DA748}" type="parTrans" cxnId="{A2B49153-05CB-4995-8884-FCBEF770510F}">
      <dgm:prSet/>
      <dgm:spPr/>
      <dgm:t>
        <a:bodyPr/>
        <a:lstStyle/>
        <a:p>
          <a:endParaRPr lang="en-US"/>
        </a:p>
      </dgm:t>
    </dgm:pt>
    <dgm:pt modelId="{00392971-1821-469E-97BA-54CC4607720E}" type="sibTrans" cxnId="{A2B49153-05CB-4995-8884-FCBEF770510F}">
      <dgm:prSet/>
      <dgm:spPr/>
      <dgm:t>
        <a:bodyPr/>
        <a:lstStyle/>
        <a:p>
          <a:endParaRPr lang="en-US"/>
        </a:p>
      </dgm:t>
    </dgm:pt>
    <dgm:pt modelId="{007B0B11-A8E2-4342-9360-833A8FD02A8E}">
      <dgm:prSet/>
      <dgm:spPr/>
      <dgm:t>
        <a:bodyPr/>
        <a:lstStyle/>
        <a:p>
          <a:r>
            <a:rPr lang="en-US"/>
            <a:t>Trim adapters</a:t>
          </a:r>
        </a:p>
      </dgm:t>
    </dgm:pt>
    <dgm:pt modelId="{92033AFB-3E9F-4358-A0D1-E9B49E0E8352}" type="parTrans" cxnId="{82F87FA0-CD0F-4ABA-BF54-C31A3C60663F}">
      <dgm:prSet/>
      <dgm:spPr/>
      <dgm:t>
        <a:bodyPr/>
        <a:lstStyle/>
        <a:p>
          <a:endParaRPr lang="en-US"/>
        </a:p>
      </dgm:t>
    </dgm:pt>
    <dgm:pt modelId="{E7244058-C403-4565-9295-6171ADCD9CF6}" type="sibTrans" cxnId="{82F87FA0-CD0F-4ABA-BF54-C31A3C60663F}">
      <dgm:prSet/>
      <dgm:spPr/>
      <dgm:t>
        <a:bodyPr/>
        <a:lstStyle/>
        <a:p>
          <a:endParaRPr lang="en-US"/>
        </a:p>
      </dgm:t>
    </dgm:pt>
    <dgm:pt modelId="{D7BA3636-58F0-49E3-9B97-92C29AB1CD21}">
      <dgm:prSet/>
      <dgm:spPr/>
      <dgm:t>
        <a:bodyPr/>
        <a:lstStyle/>
        <a:p>
          <a:r>
            <a:rPr lang="en-US"/>
            <a:t>Remove low quality ends of reads</a:t>
          </a:r>
        </a:p>
      </dgm:t>
    </dgm:pt>
    <dgm:pt modelId="{46F71A74-1753-44E2-BE2D-0C7F50BB8667}" type="parTrans" cxnId="{953E5EC0-AB60-4AF0-A681-2F7B6C7D9391}">
      <dgm:prSet/>
      <dgm:spPr/>
      <dgm:t>
        <a:bodyPr/>
        <a:lstStyle/>
        <a:p>
          <a:endParaRPr lang="en-US"/>
        </a:p>
      </dgm:t>
    </dgm:pt>
    <dgm:pt modelId="{C7B9273D-D2E9-41BB-8F0D-8696DFB9C977}" type="sibTrans" cxnId="{953E5EC0-AB60-4AF0-A681-2F7B6C7D9391}">
      <dgm:prSet/>
      <dgm:spPr/>
      <dgm:t>
        <a:bodyPr/>
        <a:lstStyle/>
        <a:p>
          <a:endParaRPr lang="en-US"/>
        </a:p>
      </dgm:t>
    </dgm:pt>
    <dgm:pt modelId="{498B1C20-60F7-47E5-B421-955AF1D19EE0}">
      <dgm:prSet/>
      <dgm:spPr/>
      <dgm:t>
        <a:bodyPr/>
        <a:lstStyle/>
        <a:p>
          <a:r>
            <a:rPr lang="en-US"/>
            <a:t>Programs include FastQC, HTQC, FASTX-Toolkit, FLEXBAR</a:t>
          </a:r>
        </a:p>
      </dgm:t>
    </dgm:pt>
    <dgm:pt modelId="{D6854916-9D4A-4AAE-90DC-4D9ECA2A1910}" type="parTrans" cxnId="{13C15070-7D77-4FFB-BD98-C08FEB6336F5}">
      <dgm:prSet/>
      <dgm:spPr/>
      <dgm:t>
        <a:bodyPr/>
        <a:lstStyle/>
        <a:p>
          <a:endParaRPr lang="en-US"/>
        </a:p>
      </dgm:t>
    </dgm:pt>
    <dgm:pt modelId="{F4F4A6B1-E94A-40E2-A25A-DD502D220AFE}" type="sibTrans" cxnId="{13C15070-7D77-4FFB-BD98-C08FEB6336F5}">
      <dgm:prSet/>
      <dgm:spPr/>
      <dgm:t>
        <a:bodyPr/>
        <a:lstStyle/>
        <a:p>
          <a:endParaRPr lang="en-US"/>
        </a:p>
      </dgm:t>
    </dgm:pt>
    <dgm:pt modelId="{B5649B6D-F73D-4D13-B477-5C936DBA87CC}">
      <dgm:prSet/>
      <dgm:spPr/>
      <dgm:t>
        <a:bodyPr/>
        <a:lstStyle/>
        <a:p>
          <a:r>
            <a:rPr lang="en-US"/>
            <a:t>This step has already been done on the tutorial data</a:t>
          </a:r>
        </a:p>
      </dgm:t>
    </dgm:pt>
    <dgm:pt modelId="{D459A2B2-B052-4538-B48F-A8470B26C9F4}" type="parTrans" cxnId="{91725B64-F4A8-488C-A9F1-5647811E7968}">
      <dgm:prSet/>
      <dgm:spPr/>
      <dgm:t>
        <a:bodyPr/>
        <a:lstStyle/>
        <a:p>
          <a:endParaRPr lang="en-US"/>
        </a:p>
      </dgm:t>
    </dgm:pt>
    <dgm:pt modelId="{3D47D415-8424-42E9-B7B4-162721AFABDC}" type="sibTrans" cxnId="{91725B64-F4A8-488C-A9F1-5647811E7968}">
      <dgm:prSet/>
      <dgm:spPr/>
      <dgm:t>
        <a:bodyPr/>
        <a:lstStyle/>
        <a:p>
          <a:endParaRPr lang="en-US"/>
        </a:p>
      </dgm:t>
    </dgm:pt>
    <dgm:pt modelId="{C72C6AA0-492D-424F-AA83-2A9FBD30E872}" type="pres">
      <dgm:prSet presAssocID="{864CC0DB-AEFA-47F1-87E2-CBAEAFFA04D3}" presName="diagram" presStyleCnt="0">
        <dgm:presLayoutVars>
          <dgm:dir/>
          <dgm:resizeHandles val="exact"/>
        </dgm:presLayoutVars>
      </dgm:prSet>
      <dgm:spPr/>
    </dgm:pt>
    <dgm:pt modelId="{DB25A5F1-94AA-5246-B7F1-8B7C5F3FB4E2}" type="pres">
      <dgm:prSet presAssocID="{80471B8A-C076-41A5-94AB-5AC75D23688A}" presName="node" presStyleLbl="node1" presStyleIdx="0" presStyleCnt="5">
        <dgm:presLayoutVars>
          <dgm:bulletEnabled val="1"/>
        </dgm:presLayoutVars>
      </dgm:prSet>
      <dgm:spPr/>
    </dgm:pt>
    <dgm:pt modelId="{EE80C785-5D2B-9841-BC79-B4B4A155397E}" type="pres">
      <dgm:prSet presAssocID="{00392971-1821-469E-97BA-54CC4607720E}" presName="sibTrans" presStyleLbl="sibTrans2D1" presStyleIdx="0" presStyleCnt="4"/>
      <dgm:spPr/>
    </dgm:pt>
    <dgm:pt modelId="{251FA4E6-77AB-0940-89B8-B700B648BF8D}" type="pres">
      <dgm:prSet presAssocID="{00392971-1821-469E-97BA-54CC4607720E}" presName="connectorText" presStyleLbl="sibTrans2D1" presStyleIdx="0" presStyleCnt="4"/>
      <dgm:spPr/>
    </dgm:pt>
    <dgm:pt modelId="{CB60E7E1-DB75-4D46-A2B4-6577604610F2}" type="pres">
      <dgm:prSet presAssocID="{007B0B11-A8E2-4342-9360-833A8FD02A8E}" presName="node" presStyleLbl="node1" presStyleIdx="1" presStyleCnt="5">
        <dgm:presLayoutVars>
          <dgm:bulletEnabled val="1"/>
        </dgm:presLayoutVars>
      </dgm:prSet>
      <dgm:spPr/>
    </dgm:pt>
    <dgm:pt modelId="{6BD072AA-75EB-AD49-BA19-D2DCBDF13032}" type="pres">
      <dgm:prSet presAssocID="{E7244058-C403-4565-9295-6171ADCD9CF6}" presName="sibTrans" presStyleLbl="sibTrans2D1" presStyleIdx="1" presStyleCnt="4"/>
      <dgm:spPr/>
    </dgm:pt>
    <dgm:pt modelId="{BA994F58-D20C-BF40-B697-28E6ABBC83E7}" type="pres">
      <dgm:prSet presAssocID="{E7244058-C403-4565-9295-6171ADCD9CF6}" presName="connectorText" presStyleLbl="sibTrans2D1" presStyleIdx="1" presStyleCnt="4"/>
      <dgm:spPr/>
    </dgm:pt>
    <dgm:pt modelId="{4277EA85-3178-9945-BFAB-93F22ED1905B}" type="pres">
      <dgm:prSet presAssocID="{D7BA3636-58F0-49E3-9B97-92C29AB1CD21}" presName="node" presStyleLbl="node1" presStyleIdx="2" presStyleCnt="5">
        <dgm:presLayoutVars>
          <dgm:bulletEnabled val="1"/>
        </dgm:presLayoutVars>
      </dgm:prSet>
      <dgm:spPr/>
    </dgm:pt>
    <dgm:pt modelId="{993EF123-F492-F146-8730-0AEA968BA045}" type="pres">
      <dgm:prSet presAssocID="{C7B9273D-D2E9-41BB-8F0D-8696DFB9C977}" presName="sibTrans" presStyleLbl="sibTrans2D1" presStyleIdx="2" presStyleCnt="4"/>
      <dgm:spPr/>
    </dgm:pt>
    <dgm:pt modelId="{B1DBA048-731F-954B-BD84-D787DE094534}" type="pres">
      <dgm:prSet presAssocID="{C7B9273D-D2E9-41BB-8F0D-8696DFB9C977}" presName="connectorText" presStyleLbl="sibTrans2D1" presStyleIdx="2" presStyleCnt="4"/>
      <dgm:spPr/>
    </dgm:pt>
    <dgm:pt modelId="{3D5E1B47-F02F-8244-A9F5-35EDA1325BDC}" type="pres">
      <dgm:prSet presAssocID="{498B1C20-60F7-47E5-B421-955AF1D19EE0}" presName="node" presStyleLbl="node1" presStyleIdx="3" presStyleCnt="5">
        <dgm:presLayoutVars>
          <dgm:bulletEnabled val="1"/>
        </dgm:presLayoutVars>
      </dgm:prSet>
      <dgm:spPr/>
    </dgm:pt>
    <dgm:pt modelId="{69F57D9D-1C9C-6C4C-A703-A3DFB77FBDE6}" type="pres">
      <dgm:prSet presAssocID="{F4F4A6B1-E94A-40E2-A25A-DD502D220AFE}" presName="sibTrans" presStyleLbl="sibTrans2D1" presStyleIdx="3" presStyleCnt="4"/>
      <dgm:spPr/>
    </dgm:pt>
    <dgm:pt modelId="{5F4C5C43-AA99-0442-B524-0019B407F91E}" type="pres">
      <dgm:prSet presAssocID="{F4F4A6B1-E94A-40E2-A25A-DD502D220AFE}" presName="connectorText" presStyleLbl="sibTrans2D1" presStyleIdx="3" presStyleCnt="4"/>
      <dgm:spPr/>
    </dgm:pt>
    <dgm:pt modelId="{EB0C6614-8764-6744-8E29-5EC13FA2CA41}" type="pres">
      <dgm:prSet presAssocID="{B5649B6D-F73D-4D13-B477-5C936DBA87CC}" presName="node" presStyleLbl="node1" presStyleIdx="4" presStyleCnt="5">
        <dgm:presLayoutVars>
          <dgm:bulletEnabled val="1"/>
        </dgm:presLayoutVars>
      </dgm:prSet>
      <dgm:spPr/>
    </dgm:pt>
  </dgm:ptLst>
  <dgm:cxnLst>
    <dgm:cxn modelId="{7765E715-392F-7F4F-9D23-0937FF601A8F}" type="presOf" srcId="{00392971-1821-469E-97BA-54CC4607720E}" destId="{EE80C785-5D2B-9841-BC79-B4B4A155397E}" srcOrd="0" destOrd="0" presId="urn:microsoft.com/office/officeart/2005/8/layout/process5"/>
    <dgm:cxn modelId="{2AED1043-34FD-7B41-A899-46EFEF0C45B4}" type="presOf" srcId="{498B1C20-60F7-47E5-B421-955AF1D19EE0}" destId="{3D5E1B47-F02F-8244-A9F5-35EDA1325BDC}" srcOrd="0" destOrd="0" presId="urn:microsoft.com/office/officeart/2005/8/layout/process5"/>
    <dgm:cxn modelId="{301B1B48-28CB-7040-BF19-283F7C39C53E}" type="presOf" srcId="{E7244058-C403-4565-9295-6171ADCD9CF6}" destId="{6BD072AA-75EB-AD49-BA19-D2DCBDF13032}" srcOrd="0" destOrd="0" presId="urn:microsoft.com/office/officeart/2005/8/layout/process5"/>
    <dgm:cxn modelId="{A2B49153-05CB-4995-8884-FCBEF770510F}" srcId="{864CC0DB-AEFA-47F1-87E2-CBAEAFFA04D3}" destId="{80471B8A-C076-41A5-94AB-5AC75D23688A}" srcOrd="0" destOrd="0" parTransId="{04EB715D-FAF8-4817-9A78-20452C1DA748}" sibTransId="{00392971-1821-469E-97BA-54CC4607720E}"/>
    <dgm:cxn modelId="{19374B60-5E90-BB47-9B16-FAD1C26DB1CF}" type="presOf" srcId="{D7BA3636-58F0-49E3-9B97-92C29AB1CD21}" destId="{4277EA85-3178-9945-BFAB-93F22ED1905B}" srcOrd="0" destOrd="0" presId="urn:microsoft.com/office/officeart/2005/8/layout/process5"/>
    <dgm:cxn modelId="{D0AC9262-7EA7-B040-BC36-3D839D865A97}" type="presOf" srcId="{B5649B6D-F73D-4D13-B477-5C936DBA87CC}" destId="{EB0C6614-8764-6744-8E29-5EC13FA2CA41}" srcOrd="0" destOrd="0" presId="urn:microsoft.com/office/officeart/2005/8/layout/process5"/>
    <dgm:cxn modelId="{91725B64-F4A8-488C-A9F1-5647811E7968}" srcId="{864CC0DB-AEFA-47F1-87E2-CBAEAFFA04D3}" destId="{B5649B6D-F73D-4D13-B477-5C936DBA87CC}" srcOrd="4" destOrd="0" parTransId="{D459A2B2-B052-4538-B48F-A8470B26C9F4}" sibTransId="{3D47D415-8424-42E9-B7B4-162721AFABDC}"/>
    <dgm:cxn modelId="{10690766-2D6F-4E40-AC6C-289F0C4CE83D}" type="presOf" srcId="{F4F4A6B1-E94A-40E2-A25A-DD502D220AFE}" destId="{69F57D9D-1C9C-6C4C-A703-A3DFB77FBDE6}" srcOrd="0" destOrd="0" presId="urn:microsoft.com/office/officeart/2005/8/layout/process5"/>
    <dgm:cxn modelId="{13C15070-7D77-4FFB-BD98-C08FEB6336F5}" srcId="{864CC0DB-AEFA-47F1-87E2-CBAEAFFA04D3}" destId="{498B1C20-60F7-47E5-B421-955AF1D19EE0}" srcOrd="3" destOrd="0" parTransId="{D6854916-9D4A-4AAE-90DC-4D9ECA2A1910}" sibTransId="{F4F4A6B1-E94A-40E2-A25A-DD502D220AFE}"/>
    <dgm:cxn modelId="{FE96FE78-6741-3348-B169-09BDFD31DF57}" type="presOf" srcId="{00392971-1821-469E-97BA-54CC4607720E}" destId="{251FA4E6-77AB-0940-89B8-B700B648BF8D}" srcOrd="1" destOrd="0" presId="urn:microsoft.com/office/officeart/2005/8/layout/process5"/>
    <dgm:cxn modelId="{94DB2A85-99A2-2940-AC7E-A35F3BE34A14}" type="presOf" srcId="{F4F4A6B1-E94A-40E2-A25A-DD502D220AFE}" destId="{5F4C5C43-AA99-0442-B524-0019B407F91E}" srcOrd="1" destOrd="0" presId="urn:microsoft.com/office/officeart/2005/8/layout/process5"/>
    <dgm:cxn modelId="{EB544E91-F8CF-B84A-8A54-639C4EAFC421}" type="presOf" srcId="{C7B9273D-D2E9-41BB-8F0D-8696DFB9C977}" destId="{993EF123-F492-F146-8730-0AEA968BA045}" srcOrd="0" destOrd="0" presId="urn:microsoft.com/office/officeart/2005/8/layout/process5"/>
    <dgm:cxn modelId="{82F87FA0-CD0F-4ABA-BF54-C31A3C60663F}" srcId="{864CC0DB-AEFA-47F1-87E2-CBAEAFFA04D3}" destId="{007B0B11-A8E2-4342-9360-833A8FD02A8E}" srcOrd="1" destOrd="0" parTransId="{92033AFB-3E9F-4358-A0D1-E9B49E0E8352}" sibTransId="{E7244058-C403-4565-9295-6171ADCD9CF6}"/>
    <dgm:cxn modelId="{87E5B2AB-5B9D-BC4B-B519-DB880A9BD182}" type="presOf" srcId="{007B0B11-A8E2-4342-9360-833A8FD02A8E}" destId="{CB60E7E1-DB75-4D46-A2B4-6577604610F2}" srcOrd="0" destOrd="0" presId="urn:microsoft.com/office/officeart/2005/8/layout/process5"/>
    <dgm:cxn modelId="{492816AE-6647-6340-A503-3E281321A862}" type="presOf" srcId="{E7244058-C403-4565-9295-6171ADCD9CF6}" destId="{BA994F58-D20C-BF40-B697-28E6ABBC83E7}" srcOrd="1" destOrd="0" presId="urn:microsoft.com/office/officeart/2005/8/layout/process5"/>
    <dgm:cxn modelId="{7F19D0BB-1F51-0C43-8ECC-41FDFB956007}" type="presOf" srcId="{80471B8A-C076-41A5-94AB-5AC75D23688A}" destId="{DB25A5F1-94AA-5246-B7F1-8B7C5F3FB4E2}" srcOrd="0" destOrd="0" presId="urn:microsoft.com/office/officeart/2005/8/layout/process5"/>
    <dgm:cxn modelId="{953E5EC0-AB60-4AF0-A681-2F7B6C7D9391}" srcId="{864CC0DB-AEFA-47F1-87E2-CBAEAFFA04D3}" destId="{D7BA3636-58F0-49E3-9B97-92C29AB1CD21}" srcOrd="2" destOrd="0" parTransId="{46F71A74-1753-44E2-BE2D-0C7F50BB8667}" sibTransId="{C7B9273D-D2E9-41BB-8F0D-8696DFB9C977}"/>
    <dgm:cxn modelId="{D55518CA-D1CC-844B-A835-75077165E31E}" type="presOf" srcId="{C7B9273D-D2E9-41BB-8F0D-8696DFB9C977}" destId="{B1DBA048-731F-954B-BD84-D787DE094534}" srcOrd="1" destOrd="0" presId="urn:microsoft.com/office/officeart/2005/8/layout/process5"/>
    <dgm:cxn modelId="{6BC87BF3-277F-DC44-BC22-5D6918AB74F7}" type="presOf" srcId="{864CC0DB-AEFA-47F1-87E2-CBAEAFFA04D3}" destId="{C72C6AA0-492D-424F-AA83-2A9FBD30E872}" srcOrd="0" destOrd="0" presId="urn:microsoft.com/office/officeart/2005/8/layout/process5"/>
    <dgm:cxn modelId="{C167147D-7670-AE4B-9152-6472DC659DE8}" type="presParOf" srcId="{C72C6AA0-492D-424F-AA83-2A9FBD30E872}" destId="{DB25A5F1-94AA-5246-B7F1-8B7C5F3FB4E2}" srcOrd="0" destOrd="0" presId="urn:microsoft.com/office/officeart/2005/8/layout/process5"/>
    <dgm:cxn modelId="{1117B41C-232A-AA42-8703-680BBA9E7F5B}" type="presParOf" srcId="{C72C6AA0-492D-424F-AA83-2A9FBD30E872}" destId="{EE80C785-5D2B-9841-BC79-B4B4A155397E}" srcOrd="1" destOrd="0" presId="urn:microsoft.com/office/officeart/2005/8/layout/process5"/>
    <dgm:cxn modelId="{B7A56E50-7286-4C4F-B949-BD98014B873F}" type="presParOf" srcId="{EE80C785-5D2B-9841-BC79-B4B4A155397E}" destId="{251FA4E6-77AB-0940-89B8-B700B648BF8D}" srcOrd="0" destOrd="0" presId="urn:microsoft.com/office/officeart/2005/8/layout/process5"/>
    <dgm:cxn modelId="{42DD1F0F-89EC-0443-AA58-B28875570C0F}" type="presParOf" srcId="{C72C6AA0-492D-424F-AA83-2A9FBD30E872}" destId="{CB60E7E1-DB75-4D46-A2B4-6577604610F2}" srcOrd="2" destOrd="0" presId="urn:microsoft.com/office/officeart/2005/8/layout/process5"/>
    <dgm:cxn modelId="{466C5494-121B-E94B-A2AF-39581EEBA237}" type="presParOf" srcId="{C72C6AA0-492D-424F-AA83-2A9FBD30E872}" destId="{6BD072AA-75EB-AD49-BA19-D2DCBDF13032}" srcOrd="3" destOrd="0" presId="urn:microsoft.com/office/officeart/2005/8/layout/process5"/>
    <dgm:cxn modelId="{8240FE30-9887-044B-80ED-2A82B097147B}" type="presParOf" srcId="{6BD072AA-75EB-AD49-BA19-D2DCBDF13032}" destId="{BA994F58-D20C-BF40-B697-28E6ABBC83E7}" srcOrd="0" destOrd="0" presId="urn:microsoft.com/office/officeart/2005/8/layout/process5"/>
    <dgm:cxn modelId="{7314CF10-A994-E343-BF16-BE06F61DFD60}" type="presParOf" srcId="{C72C6AA0-492D-424F-AA83-2A9FBD30E872}" destId="{4277EA85-3178-9945-BFAB-93F22ED1905B}" srcOrd="4" destOrd="0" presId="urn:microsoft.com/office/officeart/2005/8/layout/process5"/>
    <dgm:cxn modelId="{088665DA-3496-9B4F-AB9D-F7B9B69837DA}" type="presParOf" srcId="{C72C6AA0-492D-424F-AA83-2A9FBD30E872}" destId="{993EF123-F492-F146-8730-0AEA968BA045}" srcOrd="5" destOrd="0" presId="urn:microsoft.com/office/officeart/2005/8/layout/process5"/>
    <dgm:cxn modelId="{784504B4-3CC4-3141-82B7-5512FDC7FB5E}" type="presParOf" srcId="{993EF123-F492-F146-8730-0AEA968BA045}" destId="{B1DBA048-731F-954B-BD84-D787DE094534}" srcOrd="0" destOrd="0" presId="urn:microsoft.com/office/officeart/2005/8/layout/process5"/>
    <dgm:cxn modelId="{ECCDFC7D-7007-8E44-8926-6E5AB63121E6}" type="presParOf" srcId="{C72C6AA0-492D-424F-AA83-2A9FBD30E872}" destId="{3D5E1B47-F02F-8244-A9F5-35EDA1325BDC}" srcOrd="6" destOrd="0" presId="urn:microsoft.com/office/officeart/2005/8/layout/process5"/>
    <dgm:cxn modelId="{232D4084-4C3E-E54B-B38C-CA67CBBBE465}" type="presParOf" srcId="{C72C6AA0-492D-424F-AA83-2A9FBD30E872}" destId="{69F57D9D-1C9C-6C4C-A703-A3DFB77FBDE6}" srcOrd="7" destOrd="0" presId="urn:microsoft.com/office/officeart/2005/8/layout/process5"/>
    <dgm:cxn modelId="{CF6D2194-5FE6-A145-94B3-7E5892A68459}" type="presParOf" srcId="{69F57D9D-1C9C-6C4C-A703-A3DFB77FBDE6}" destId="{5F4C5C43-AA99-0442-B524-0019B407F91E}" srcOrd="0" destOrd="0" presId="urn:microsoft.com/office/officeart/2005/8/layout/process5"/>
    <dgm:cxn modelId="{18DAB9CF-FA4B-974B-8E43-E746457FD544}" type="presParOf" srcId="{C72C6AA0-492D-424F-AA83-2A9FBD30E872}" destId="{EB0C6614-8764-6744-8E29-5EC13FA2CA41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8A2392-05BB-40D6-8CBC-82ABAE1A2503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B37FA43-831D-44A3-8070-F36407CCDF36}">
      <dgm:prSet/>
      <dgm:spPr/>
      <dgm:t>
        <a:bodyPr/>
        <a:lstStyle/>
        <a:p>
          <a:r>
            <a:rPr lang="en-US"/>
            <a:t>Can be done in 2 ways</a:t>
          </a:r>
        </a:p>
      </dgm:t>
    </dgm:pt>
    <dgm:pt modelId="{41188590-B8C7-4D9E-AF1E-3B66F5C16D57}" type="parTrans" cxnId="{8C576AF7-AEB6-48A2-AF2D-DD282CD35F62}">
      <dgm:prSet/>
      <dgm:spPr/>
      <dgm:t>
        <a:bodyPr/>
        <a:lstStyle/>
        <a:p>
          <a:endParaRPr lang="en-US"/>
        </a:p>
      </dgm:t>
    </dgm:pt>
    <dgm:pt modelId="{C1C0A716-397A-40F3-B83A-3F7538A8AC5A}" type="sibTrans" cxnId="{8C576AF7-AEB6-48A2-AF2D-DD282CD35F62}">
      <dgm:prSet/>
      <dgm:spPr/>
      <dgm:t>
        <a:bodyPr/>
        <a:lstStyle/>
        <a:p>
          <a:endParaRPr lang="en-US"/>
        </a:p>
      </dgm:t>
    </dgm:pt>
    <dgm:pt modelId="{8FD5830D-5B81-498A-A3A8-742495186B61}">
      <dgm:prSet/>
      <dgm:spPr/>
      <dgm:t>
        <a:bodyPr/>
        <a:lstStyle/>
        <a:p>
          <a:r>
            <a:rPr lang="en-US"/>
            <a:t>1) Unspliced – if using transcriptome as reference</a:t>
          </a:r>
        </a:p>
      </dgm:t>
    </dgm:pt>
    <dgm:pt modelId="{B4D1A654-9907-42C4-B8BA-D201A6716223}" type="parTrans" cxnId="{E728ED8E-A232-4DF6-9B42-FDC6B8F98994}">
      <dgm:prSet/>
      <dgm:spPr/>
      <dgm:t>
        <a:bodyPr/>
        <a:lstStyle/>
        <a:p>
          <a:endParaRPr lang="en-US"/>
        </a:p>
      </dgm:t>
    </dgm:pt>
    <dgm:pt modelId="{A55DACE6-28ED-454A-AC54-9DA56B54C857}" type="sibTrans" cxnId="{E728ED8E-A232-4DF6-9B42-FDC6B8F98994}">
      <dgm:prSet/>
      <dgm:spPr/>
      <dgm:t>
        <a:bodyPr/>
        <a:lstStyle/>
        <a:p>
          <a:endParaRPr lang="en-US"/>
        </a:p>
      </dgm:t>
    </dgm:pt>
    <dgm:pt modelId="{E732C245-F492-4A14-B1E3-7C65D635FEF4}">
      <dgm:prSet/>
      <dgm:spPr/>
      <dgm:t>
        <a:bodyPr/>
        <a:lstStyle/>
        <a:p>
          <a:r>
            <a:rPr lang="en-US"/>
            <a:t>Limited to known exons/splice variants</a:t>
          </a:r>
        </a:p>
      </dgm:t>
    </dgm:pt>
    <dgm:pt modelId="{9A6D3A1D-3F60-43A5-98B3-331A1902446B}" type="parTrans" cxnId="{0B5D87D4-C1BB-4B8D-AB8E-F99D32D4392F}">
      <dgm:prSet/>
      <dgm:spPr/>
      <dgm:t>
        <a:bodyPr/>
        <a:lstStyle/>
        <a:p>
          <a:endParaRPr lang="en-US"/>
        </a:p>
      </dgm:t>
    </dgm:pt>
    <dgm:pt modelId="{40242F4F-07B6-41F2-BA51-15400CEBC1E0}" type="sibTrans" cxnId="{0B5D87D4-C1BB-4B8D-AB8E-F99D32D4392F}">
      <dgm:prSet/>
      <dgm:spPr/>
      <dgm:t>
        <a:bodyPr/>
        <a:lstStyle/>
        <a:p>
          <a:endParaRPr lang="en-US"/>
        </a:p>
      </dgm:t>
    </dgm:pt>
    <dgm:pt modelId="{21A3FC6F-6784-4ABD-A999-E475B1977792}">
      <dgm:prSet/>
      <dgm:spPr/>
      <dgm:t>
        <a:bodyPr/>
        <a:lstStyle/>
        <a:p>
          <a:r>
            <a:rPr lang="en-US"/>
            <a:t>Done if whole genome sequence is unavailable</a:t>
          </a:r>
        </a:p>
      </dgm:t>
    </dgm:pt>
    <dgm:pt modelId="{99B8A300-7042-41F9-9DDF-785161109695}" type="parTrans" cxnId="{AD1362CA-F257-4200-BA65-CA800AF4E69D}">
      <dgm:prSet/>
      <dgm:spPr/>
      <dgm:t>
        <a:bodyPr/>
        <a:lstStyle/>
        <a:p>
          <a:endParaRPr lang="en-US"/>
        </a:p>
      </dgm:t>
    </dgm:pt>
    <dgm:pt modelId="{CBDCFE71-859A-4437-8D70-2B7961C6A136}" type="sibTrans" cxnId="{AD1362CA-F257-4200-BA65-CA800AF4E69D}">
      <dgm:prSet/>
      <dgm:spPr/>
      <dgm:t>
        <a:bodyPr/>
        <a:lstStyle/>
        <a:p>
          <a:endParaRPr lang="en-US"/>
        </a:p>
      </dgm:t>
    </dgm:pt>
    <dgm:pt modelId="{42E57FFF-098B-43C6-8DA3-78D248EC6525}">
      <dgm:prSet/>
      <dgm:spPr/>
      <dgm:t>
        <a:bodyPr/>
        <a:lstStyle/>
        <a:p>
          <a:r>
            <a:rPr lang="en-US"/>
            <a:t>MAQ, BWA, Bowtie</a:t>
          </a:r>
        </a:p>
      </dgm:t>
    </dgm:pt>
    <dgm:pt modelId="{283AC383-582D-41DA-B41A-49FADB9D8D75}" type="parTrans" cxnId="{2F210645-C773-49F3-AC27-39674BCBAD02}">
      <dgm:prSet/>
      <dgm:spPr/>
      <dgm:t>
        <a:bodyPr/>
        <a:lstStyle/>
        <a:p>
          <a:endParaRPr lang="en-US"/>
        </a:p>
      </dgm:t>
    </dgm:pt>
    <dgm:pt modelId="{28B7EC62-BAD6-4501-8397-4B996B347361}" type="sibTrans" cxnId="{2F210645-C773-49F3-AC27-39674BCBAD02}">
      <dgm:prSet/>
      <dgm:spPr/>
      <dgm:t>
        <a:bodyPr/>
        <a:lstStyle/>
        <a:p>
          <a:endParaRPr lang="en-US"/>
        </a:p>
      </dgm:t>
    </dgm:pt>
    <dgm:pt modelId="{F55020B9-5989-4C37-9DE1-7ECB30982657}">
      <dgm:prSet/>
      <dgm:spPr/>
      <dgm:t>
        <a:bodyPr/>
        <a:lstStyle/>
        <a:p>
          <a:r>
            <a:rPr lang="en-US"/>
            <a:t>2) Spliced – if using whole genome as reference</a:t>
          </a:r>
        </a:p>
      </dgm:t>
    </dgm:pt>
    <dgm:pt modelId="{88E03000-0EFA-4D10-9051-71686C84A6D6}" type="parTrans" cxnId="{F326CA3A-4F9C-49C9-A395-0D128D477951}">
      <dgm:prSet/>
      <dgm:spPr/>
      <dgm:t>
        <a:bodyPr/>
        <a:lstStyle/>
        <a:p>
          <a:endParaRPr lang="en-US"/>
        </a:p>
      </dgm:t>
    </dgm:pt>
    <dgm:pt modelId="{E79CF9FC-47D0-4FA9-BFD0-17187D9BAEF6}" type="sibTrans" cxnId="{F326CA3A-4F9C-49C9-A395-0D128D477951}">
      <dgm:prSet/>
      <dgm:spPr/>
      <dgm:t>
        <a:bodyPr/>
        <a:lstStyle/>
        <a:p>
          <a:endParaRPr lang="en-US"/>
        </a:p>
      </dgm:t>
    </dgm:pt>
    <dgm:pt modelId="{3F5FB9D5-8EB4-45D4-9CCF-2646627052BB}">
      <dgm:prSet/>
      <dgm:spPr/>
      <dgm:t>
        <a:bodyPr/>
        <a:lstStyle/>
        <a:p>
          <a:r>
            <a:rPr lang="en-US"/>
            <a:t>RNA-seq reads aligned to genome</a:t>
          </a:r>
        </a:p>
      </dgm:t>
    </dgm:pt>
    <dgm:pt modelId="{AAE30046-4C24-4ADB-AC78-7D1316938EC5}" type="parTrans" cxnId="{E7FF5702-002F-423B-B4DE-6891C6FF50B1}">
      <dgm:prSet/>
      <dgm:spPr/>
      <dgm:t>
        <a:bodyPr/>
        <a:lstStyle/>
        <a:p>
          <a:endParaRPr lang="en-US"/>
        </a:p>
      </dgm:t>
    </dgm:pt>
    <dgm:pt modelId="{45D886E2-A8C7-4B9C-8CAB-A315797D07E9}" type="sibTrans" cxnId="{E7FF5702-002F-423B-B4DE-6891C6FF50B1}">
      <dgm:prSet/>
      <dgm:spPr/>
      <dgm:t>
        <a:bodyPr/>
        <a:lstStyle/>
        <a:p>
          <a:endParaRPr lang="en-US"/>
        </a:p>
      </dgm:t>
    </dgm:pt>
    <dgm:pt modelId="{00704F95-7918-43DF-B2A6-FAFE7BC9CB8E}">
      <dgm:prSet/>
      <dgm:spPr/>
      <dgm:t>
        <a:bodyPr/>
        <a:lstStyle/>
        <a:p>
          <a:r>
            <a:rPr lang="en-US"/>
            <a:t>Allows ID of novel transcripts</a:t>
          </a:r>
        </a:p>
      </dgm:t>
    </dgm:pt>
    <dgm:pt modelId="{B49B8B9D-6F7D-464D-B2D4-B00A591D4571}" type="parTrans" cxnId="{EFC606B7-0A2E-4A00-9A25-2F3B8F95DDD2}">
      <dgm:prSet/>
      <dgm:spPr/>
      <dgm:t>
        <a:bodyPr/>
        <a:lstStyle/>
        <a:p>
          <a:endParaRPr lang="en-US"/>
        </a:p>
      </dgm:t>
    </dgm:pt>
    <dgm:pt modelId="{8D3FAB64-9AE2-45B9-B3E0-72D82501FE51}" type="sibTrans" cxnId="{EFC606B7-0A2E-4A00-9A25-2F3B8F95DDD2}">
      <dgm:prSet/>
      <dgm:spPr/>
      <dgm:t>
        <a:bodyPr/>
        <a:lstStyle/>
        <a:p>
          <a:endParaRPr lang="en-US"/>
        </a:p>
      </dgm:t>
    </dgm:pt>
    <dgm:pt modelId="{5B3689E0-A4BD-48EE-BDBB-4B93A5048F46}">
      <dgm:prSet/>
      <dgm:spPr/>
      <dgm:t>
        <a:bodyPr/>
        <a:lstStyle/>
        <a:p>
          <a:r>
            <a:rPr lang="en-US"/>
            <a:t>TopHat, HiSat2, STAR, SNAP</a:t>
          </a:r>
        </a:p>
      </dgm:t>
    </dgm:pt>
    <dgm:pt modelId="{7C28A032-90D5-4D4D-A1D8-3A947CC47370}" type="parTrans" cxnId="{E5A4C600-0433-461F-ABE0-D3A45B7CBE4D}">
      <dgm:prSet/>
      <dgm:spPr/>
      <dgm:t>
        <a:bodyPr/>
        <a:lstStyle/>
        <a:p>
          <a:endParaRPr lang="en-US"/>
        </a:p>
      </dgm:t>
    </dgm:pt>
    <dgm:pt modelId="{31FBAB7C-C041-4320-84DE-BEF0FC4B13B6}" type="sibTrans" cxnId="{E5A4C600-0433-461F-ABE0-D3A45B7CBE4D}">
      <dgm:prSet/>
      <dgm:spPr/>
      <dgm:t>
        <a:bodyPr/>
        <a:lstStyle/>
        <a:p>
          <a:endParaRPr lang="en-US"/>
        </a:p>
      </dgm:t>
    </dgm:pt>
    <dgm:pt modelId="{69F947FA-CC0D-4CB8-A591-BDF8B4B042D1}">
      <dgm:prSet/>
      <dgm:spPr/>
      <dgm:t>
        <a:bodyPr/>
        <a:lstStyle/>
        <a:p>
          <a:r>
            <a:rPr lang="en-US"/>
            <a:t>We will be using HiSat2 for Spliced Alignment</a:t>
          </a:r>
        </a:p>
      </dgm:t>
    </dgm:pt>
    <dgm:pt modelId="{1DB5B37A-08D2-4A0E-9A29-16B5D2990840}" type="parTrans" cxnId="{D9DC1EB9-244E-4181-9DC5-53195B988834}">
      <dgm:prSet/>
      <dgm:spPr/>
      <dgm:t>
        <a:bodyPr/>
        <a:lstStyle/>
        <a:p>
          <a:endParaRPr lang="en-US"/>
        </a:p>
      </dgm:t>
    </dgm:pt>
    <dgm:pt modelId="{B03AEBD0-0CEA-4F64-950B-2E12A13CBB02}" type="sibTrans" cxnId="{D9DC1EB9-244E-4181-9DC5-53195B988834}">
      <dgm:prSet/>
      <dgm:spPr/>
      <dgm:t>
        <a:bodyPr/>
        <a:lstStyle/>
        <a:p>
          <a:endParaRPr lang="en-US"/>
        </a:p>
      </dgm:t>
    </dgm:pt>
    <dgm:pt modelId="{9E74319F-3306-6441-BCD0-F9C676EAF2C2}" type="pres">
      <dgm:prSet presAssocID="{578A2392-05BB-40D6-8CBC-82ABAE1A250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8C1C186-76CB-5D41-A142-E3F9BCC962AC}" type="pres">
      <dgm:prSet presAssocID="{4B37FA43-831D-44A3-8070-F36407CCDF36}" presName="root1" presStyleCnt="0"/>
      <dgm:spPr/>
    </dgm:pt>
    <dgm:pt modelId="{EACBC180-CC70-1044-BEE7-A17EB83B3A0F}" type="pres">
      <dgm:prSet presAssocID="{4B37FA43-831D-44A3-8070-F36407CCDF36}" presName="LevelOneTextNode" presStyleLbl="node0" presStyleIdx="0" presStyleCnt="4">
        <dgm:presLayoutVars>
          <dgm:chPref val="3"/>
        </dgm:presLayoutVars>
      </dgm:prSet>
      <dgm:spPr/>
    </dgm:pt>
    <dgm:pt modelId="{8255EF78-0E88-754B-991D-CAD31374BFDF}" type="pres">
      <dgm:prSet presAssocID="{4B37FA43-831D-44A3-8070-F36407CCDF36}" presName="level2hierChild" presStyleCnt="0"/>
      <dgm:spPr/>
    </dgm:pt>
    <dgm:pt modelId="{D41F0876-DE43-4146-A14C-4572728ABE9B}" type="pres">
      <dgm:prSet presAssocID="{8FD5830D-5B81-498A-A3A8-742495186B61}" presName="root1" presStyleCnt="0"/>
      <dgm:spPr/>
    </dgm:pt>
    <dgm:pt modelId="{4C8E8238-519F-0F4B-A3F5-02FCC585C1AA}" type="pres">
      <dgm:prSet presAssocID="{8FD5830D-5B81-498A-A3A8-742495186B61}" presName="LevelOneTextNode" presStyleLbl="node0" presStyleIdx="1" presStyleCnt="4">
        <dgm:presLayoutVars>
          <dgm:chPref val="3"/>
        </dgm:presLayoutVars>
      </dgm:prSet>
      <dgm:spPr/>
    </dgm:pt>
    <dgm:pt modelId="{5A5AC1D3-9C1B-3E45-B2DD-30CADDF11BB6}" type="pres">
      <dgm:prSet presAssocID="{8FD5830D-5B81-498A-A3A8-742495186B61}" presName="level2hierChild" presStyleCnt="0"/>
      <dgm:spPr/>
    </dgm:pt>
    <dgm:pt modelId="{3B80B884-AD51-4048-9FB7-36C6CBF7F174}" type="pres">
      <dgm:prSet presAssocID="{9A6D3A1D-3F60-43A5-98B3-331A1902446B}" presName="conn2-1" presStyleLbl="parChTrans1D2" presStyleIdx="0" presStyleCnt="6"/>
      <dgm:spPr/>
    </dgm:pt>
    <dgm:pt modelId="{B7401640-1D65-8C4B-994D-9CC362DD0CED}" type="pres">
      <dgm:prSet presAssocID="{9A6D3A1D-3F60-43A5-98B3-331A1902446B}" presName="connTx" presStyleLbl="parChTrans1D2" presStyleIdx="0" presStyleCnt="6"/>
      <dgm:spPr/>
    </dgm:pt>
    <dgm:pt modelId="{E0C628E0-5F91-7542-A87E-CFCD5EC7F3F2}" type="pres">
      <dgm:prSet presAssocID="{E732C245-F492-4A14-B1E3-7C65D635FEF4}" presName="root2" presStyleCnt="0"/>
      <dgm:spPr/>
    </dgm:pt>
    <dgm:pt modelId="{3BC5AACE-6F09-9D4D-8364-02BC0FAD80D1}" type="pres">
      <dgm:prSet presAssocID="{E732C245-F492-4A14-B1E3-7C65D635FEF4}" presName="LevelTwoTextNode" presStyleLbl="node2" presStyleIdx="0" presStyleCnt="6">
        <dgm:presLayoutVars>
          <dgm:chPref val="3"/>
        </dgm:presLayoutVars>
      </dgm:prSet>
      <dgm:spPr/>
    </dgm:pt>
    <dgm:pt modelId="{B3D170BC-AE04-DE42-AD2A-516E9DD63447}" type="pres">
      <dgm:prSet presAssocID="{E732C245-F492-4A14-B1E3-7C65D635FEF4}" presName="level3hierChild" presStyleCnt="0"/>
      <dgm:spPr/>
    </dgm:pt>
    <dgm:pt modelId="{48FD3BA3-97D8-884A-AB71-B48BAD39649C}" type="pres">
      <dgm:prSet presAssocID="{99B8A300-7042-41F9-9DDF-785161109695}" presName="conn2-1" presStyleLbl="parChTrans1D2" presStyleIdx="1" presStyleCnt="6"/>
      <dgm:spPr/>
    </dgm:pt>
    <dgm:pt modelId="{2EBD1814-9B25-8D4D-A927-FE83273287ED}" type="pres">
      <dgm:prSet presAssocID="{99B8A300-7042-41F9-9DDF-785161109695}" presName="connTx" presStyleLbl="parChTrans1D2" presStyleIdx="1" presStyleCnt="6"/>
      <dgm:spPr/>
    </dgm:pt>
    <dgm:pt modelId="{45B9E234-E704-6F48-A0ED-9BB4D624E5D6}" type="pres">
      <dgm:prSet presAssocID="{21A3FC6F-6784-4ABD-A999-E475B1977792}" presName="root2" presStyleCnt="0"/>
      <dgm:spPr/>
    </dgm:pt>
    <dgm:pt modelId="{CEDB678C-DC8E-D540-9D7F-3076006E83BF}" type="pres">
      <dgm:prSet presAssocID="{21A3FC6F-6784-4ABD-A999-E475B1977792}" presName="LevelTwoTextNode" presStyleLbl="node2" presStyleIdx="1" presStyleCnt="6">
        <dgm:presLayoutVars>
          <dgm:chPref val="3"/>
        </dgm:presLayoutVars>
      </dgm:prSet>
      <dgm:spPr/>
    </dgm:pt>
    <dgm:pt modelId="{DF6DB295-BC10-B142-BA15-E55E071AA5FF}" type="pres">
      <dgm:prSet presAssocID="{21A3FC6F-6784-4ABD-A999-E475B1977792}" presName="level3hierChild" presStyleCnt="0"/>
      <dgm:spPr/>
    </dgm:pt>
    <dgm:pt modelId="{1CBFFC24-56A3-1640-8CC8-6805B6A98A93}" type="pres">
      <dgm:prSet presAssocID="{283AC383-582D-41DA-B41A-49FADB9D8D75}" presName="conn2-1" presStyleLbl="parChTrans1D2" presStyleIdx="2" presStyleCnt="6"/>
      <dgm:spPr/>
    </dgm:pt>
    <dgm:pt modelId="{1480238D-6DF7-9045-BE1A-166DFFCBCC06}" type="pres">
      <dgm:prSet presAssocID="{283AC383-582D-41DA-B41A-49FADB9D8D75}" presName="connTx" presStyleLbl="parChTrans1D2" presStyleIdx="2" presStyleCnt="6"/>
      <dgm:spPr/>
    </dgm:pt>
    <dgm:pt modelId="{ACC58624-3B05-D84E-8A90-9B4C4E94E5F2}" type="pres">
      <dgm:prSet presAssocID="{42E57FFF-098B-43C6-8DA3-78D248EC6525}" presName="root2" presStyleCnt="0"/>
      <dgm:spPr/>
    </dgm:pt>
    <dgm:pt modelId="{4DB0ECFF-E90A-544F-955F-08670AD9BB03}" type="pres">
      <dgm:prSet presAssocID="{42E57FFF-098B-43C6-8DA3-78D248EC6525}" presName="LevelTwoTextNode" presStyleLbl="node2" presStyleIdx="2" presStyleCnt="6">
        <dgm:presLayoutVars>
          <dgm:chPref val="3"/>
        </dgm:presLayoutVars>
      </dgm:prSet>
      <dgm:spPr/>
    </dgm:pt>
    <dgm:pt modelId="{95E3D573-613B-5B4B-86BC-4A7BAEBED6D8}" type="pres">
      <dgm:prSet presAssocID="{42E57FFF-098B-43C6-8DA3-78D248EC6525}" presName="level3hierChild" presStyleCnt="0"/>
      <dgm:spPr/>
    </dgm:pt>
    <dgm:pt modelId="{FFAFDB83-32E6-4743-AFF2-FDB429344672}" type="pres">
      <dgm:prSet presAssocID="{F55020B9-5989-4C37-9DE1-7ECB30982657}" presName="root1" presStyleCnt="0"/>
      <dgm:spPr/>
    </dgm:pt>
    <dgm:pt modelId="{EA824642-623C-3047-B616-C56BB311BE73}" type="pres">
      <dgm:prSet presAssocID="{F55020B9-5989-4C37-9DE1-7ECB30982657}" presName="LevelOneTextNode" presStyleLbl="node0" presStyleIdx="2" presStyleCnt="4">
        <dgm:presLayoutVars>
          <dgm:chPref val="3"/>
        </dgm:presLayoutVars>
      </dgm:prSet>
      <dgm:spPr/>
    </dgm:pt>
    <dgm:pt modelId="{B74EEE21-2BEF-DA49-A27B-9AA712F2C117}" type="pres">
      <dgm:prSet presAssocID="{F55020B9-5989-4C37-9DE1-7ECB30982657}" presName="level2hierChild" presStyleCnt="0"/>
      <dgm:spPr/>
    </dgm:pt>
    <dgm:pt modelId="{C04F4A1C-57C3-AE40-8898-02D761E5BB01}" type="pres">
      <dgm:prSet presAssocID="{AAE30046-4C24-4ADB-AC78-7D1316938EC5}" presName="conn2-1" presStyleLbl="parChTrans1D2" presStyleIdx="3" presStyleCnt="6"/>
      <dgm:spPr/>
    </dgm:pt>
    <dgm:pt modelId="{8A719927-6C21-5540-B798-D14AD389C30E}" type="pres">
      <dgm:prSet presAssocID="{AAE30046-4C24-4ADB-AC78-7D1316938EC5}" presName="connTx" presStyleLbl="parChTrans1D2" presStyleIdx="3" presStyleCnt="6"/>
      <dgm:spPr/>
    </dgm:pt>
    <dgm:pt modelId="{8E66083E-E8B8-BE45-954A-2C60E03B3220}" type="pres">
      <dgm:prSet presAssocID="{3F5FB9D5-8EB4-45D4-9CCF-2646627052BB}" presName="root2" presStyleCnt="0"/>
      <dgm:spPr/>
    </dgm:pt>
    <dgm:pt modelId="{B2D3A3BF-14A0-C64B-93D0-ABA656B37C3D}" type="pres">
      <dgm:prSet presAssocID="{3F5FB9D5-8EB4-45D4-9CCF-2646627052BB}" presName="LevelTwoTextNode" presStyleLbl="node2" presStyleIdx="3" presStyleCnt="6">
        <dgm:presLayoutVars>
          <dgm:chPref val="3"/>
        </dgm:presLayoutVars>
      </dgm:prSet>
      <dgm:spPr/>
    </dgm:pt>
    <dgm:pt modelId="{5E599BCD-9B00-9047-B888-AE8D8BB54397}" type="pres">
      <dgm:prSet presAssocID="{3F5FB9D5-8EB4-45D4-9CCF-2646627052BB}" presName="level3hierChild" presStyleCnt="0"/>
      <dgm:spPr/>
    </dgm:pt>
    <dgm:pt modelId="{02CF5C0D-2923-A447-B179-E4A7178B73CB}" type="pres">
      <dgm:prSet presAssocID="{B49B8B9D-6F7D-464D-B2D4-B00A591D4571}" presName="conn2-1" presStyleLbl="parChTrans1D2" presStyleIdx="4" presStyleCnt="6"/>
      <dgm:spPr/>
    </dgm:pt>
    <dgm:pt modelId="{B84598D7-C8E0-524A-A9D8-97F35DDAC8B2}" type="pres">
      <dgm:prSet presAssocID="{B49B8B9D-6F7D-464D-B2D4-B00A591D4571}" presName="connTx" presStyleLbl="parChTrans1D2" presStyleIdx="4" presStyleCnt="6"/>
      <dgm:spPr/>
    </dgm:pt>
    <dgm:pt modelId="{94526FF6-4BEA-E34E-B9FC-65EBD99785FA}" type="pres">
      <dgm:prSet presAssocID="{00704F95-7918-43DF-B2A6-FAFE7BC9CB8E}" presName="root2" presStyleCnt="0"/>
      <dgm:spPr/>
    </dgm:pt>
    <dgm:pt modelId="{0F4C427F-EA04-5847-B145-8D3AD075EEEF}" type="pres">
      <dgm:prSet presAssocID="{00704F95-7918-43DF-B2A6-FAFE7BC9CB8E}" presName="LevelTwoTextNode" presStyleLbl="node2" presStyleIdx="4" presStyleCnt="6">
        <dgm:presLayoutVars>
          <dgm:chPref val="3"/>
        </dgm:presLayoutVars>
      </dgm:prSet>
      <dgm:spPr/>
    </dgm:pt>
    <dgm:pt modelId="{9BC9DA8E-FE69-8241-B283-1ADDA2354D63}" type="pres">
      <dgm:prSet presAssocID="{00704F95-7918-43DF-B2A6-FAFE7BC9CB8E}" presName="level3hierChild" presStyleCnt="0"/>
      <dgm:spPr/>
    </dgm:pt>
    <dgm:pt modelId="{A2A6871B-7D65-6545-A83E-714708B2843E}" type="pres">
      <dgm:prSet presAssocID="{7C28A032-90D5-4D4D-A1D8-3A947CC47370}" presName="conn2-1" presStyleLbl="parChTrans1D2" presStyleIdx="5" presStyleCnt="6"/>
      <dgm:spPr/>
    </dgm:pt>
    <dgm:pt modelId="{62196615-EF8A-524B-84D1-C7C8F759F1C2}" type="pres">
      <dgm:prSet presAssocID="{7C28A032-90D5-4D4D-A1D8-3A947CC47370}" presName="connTx" presStyleLbl="parChTrans1D2" presStyleIdx="5" presStyleCnt="6"/>
      <dgm:spPr/>
    </dgm:pt>
    <dgm:pt modelId="{33169001-D365-E640-8941-DDC300C26E39}" type="pres">
      <dgm:prSet presAssocID="{5B3689E0-A4BD-48EE-BDBB-4B93A5048F46}" presName="root2" presStyleCnt="0"/>
      <dgm:spPr/>
    </dgm:pt>
    <dgm:pt modelId="{2654EA7B-394C-3A48-A124-C0C7E2FFD239}" type="pres">
      <dgm:prSet presAssocID="{5B3689E0-A4BD-48EE-BDBB-4B93A5048F46}" presName="LevelTwoTextNode" presStyleLbl="node2" presStyleIdx="5" presStyleCnt="6">
        <dgm:presLayoutVars>
          <dgm:chPref val="3"/>
        </dgm:presLayoutVars>
      </dgm:prSet>
      <dgm:spPr/>
    </dgm:pt>
    <dgm:pt modelId="{8F6A6321-C4BB-4D4F-B594-A6C9FEC7C3F3}" type="pres">
      <dgm:prSet presAssocID="{5B3689E0-A4BD-48EE-BDBB-4B93A5048F46}" presName="level3hierChild" presStyleCnt="0"/>
      <dgm:spPr/>
    </dgm:pt>
    <dgm:pt modelId="{81866AAA-E799-824B-A2BB-6336481D91E0}" type="pres">
      <dgm:prSet presAssocID="{69F947FA-CC0D-4CB8-A591-BDF8B4B042D1}" presName="root1" presStyleCnt="0"/>
      <dgm:spPr/>
    </dgm:pt>
    <dgm:pt modelId="{8F975448-A472-5C4F-9BB2-1D76AB1E3362}" type="pres">
      <dgm:prSet presAssocID="{69F947FA-CC0D-4CB8-A591-BDF8B4B042D1}" presName="LevelOneTextNode" presStyleLbl="node0" presStyleIdx="3" presStyleCnt="4">
        <dgm:presLayoutVars>
          <dgm:chPref val="3"/>
        </dgm:presLayoutVars>
      </dgm:prSet>
      <dgm:spPr/>
    </dgm:pt>
    <dgm:pt modelId="{4CAAEC42-2DE3-8C4C-AD3F-BDCEBFFC6B86}" type="pres">
      <dgm:prSet presAssocID="{69F947FA-CC0D-4CB8-A591-BDF8B4B042D1}" presName="level2hierChild" presStyleCnt="0"/>
      <dgm:spPr/>
    </dgm:pt>
  </dgm:ptLst>
  <dgm:cxnLst>
    <dgm:cxn modelId="{E5A4C600-0433-461F-ABE0-D3A45B7CBE4D}" srcId="{F55020B9-5989-4C37-9DE1-7ECB30982657}" destId="{5B3689E0-A4BD-48EE-BDBB-4B93A5048F46}" srcOrd="2" destOrd="0" parTransId="{7C28A032-90D5-4D4D-A1D8-3A947CC47370}" sibTransId="{31FBAB7C-C041-4320-84DE-BEF0FC4B13B6}"/>
    <dgm:cxn modelId="{E7FF5702-002F-423B-B4DE-6891C6FF50B1}" srcId="{F55020B9-5989-4C37-9DE1-7ECB30982657}" destId="{3F5FB9D5-8EB4-45D4-9CCF-2646627052BB}" srcOrd="0" destOrd="0" parTransId="{AAE30046-4C24-4ADB-AC78-7D1316938EC5}" sibTransId="{45D886E2-A8C7-4B9C-8CAB-A315797D07E9}"/>
    <dgm:cxn modelId="{98C6CF0D-24F1-4549-A192-12F47FE97787}" type="presOf" srcId="{5B3689E0-A4BD-48EE-BDBB-4B93A5048F46}" destId="{2654EA7B-394C-3A48-A124-C0C7E2FFD239}" srcOrd="0" destOrd="0" presId="urn:microsoft.com/office/officeart/2005/8/layout/hierarchy2"/>
    <dgm:cxn modelId="{10E6EA0F-7751-0E4F-B67A-813082EF51A9}" type="presOf" srcId="{99B8A300-7042-41F9-9DDF-785161109695}" destId="{48FD3BA3-97D8-884A-AB71-B48BAD39649C}" srcOrd="0" destOrd="0" presId="urn:microsoft.com/office/officeart/2005/8/layout/hierarchy2"/>
    <dgm:cxn modelId="{87BA8E14-3B32-BC43-AA37-E2490557A8C3}" type="presOf" srcId="{B49B8B9D-6F7D-464D-B2D4-B00A591D4571}" destId="{B84598D7-C8E0-524A-A9D8-97F35DDAC8B2}" srcOrd="1" destOrd="0" presId="urn:microsoft.com/office/officeart/2005/8/layout/hierarchy2"/>
    <dgm:cxn modelId="{BD5ACE1A-97AE-BC41-9ED6-6F98A1CEF564}" type="presOf" srcId="{69F947FA-CC0D-4CB8-A591-BDF8B4B042D1}" destId="{8F975448-A472-5C4F-9BB2-1D76AB1E3362}" srcOrd="0" destOrd="0" presId="urn:microsoft.com/office/officeart/2005/8/layout/hierarchy2"/>
    <dgm:cxn modelId="{F326CA3A-4F9C-49C9-A395-0D128D477951}" srcId="{578A2392-05BB-40D6-8CBC-82ABAE1A2503}" destId="{F55020B9-5989-4C37-9DE1-7ECB30982657}" srcOrd="2" destOrd="0" parTransId="{88E03000-0EFA-4D10-9051-71686C84A6D6}" sibTransId="{E79CF9FC-47D0-4FA9-BFD0-17187D9BAEF6}"/>
    <dgm:cxn modelId="{F9C2CB3F-D8CB-3A49-A61F-A27D5CCA1ECF}" type="presOf" srcId="{3F5FB9D5-8EB4-45D4-9CCF-2646627052BB}" destId="{B2D3A3BF-14A0-C64B-93D0-ABA656B37C3D}" srcOrd="0" destOrd="0" presId="urn:microsoft.com/office/officeart/2005/8/layout/hierarchy2"/>
    <dgm:cxn modelId="{2F210645-C773-49F3-AC27-39674BCBAD02}" srcId="{8FD5830D-5B81-498A-A3A8-742495186B61}" destId="{42E57FFF-098B-43C6-8DA3-78D248EC6525}" srcOrd="2" destOrd="0" parTransId="{283AC383-582D-41DA-B41A-49FADB9D8D75}" sibTransId="{28B7EC62-BAD6-4501-8397-4B996B347361}"/>
    <dgm:cxn modelId="{455B3A46-D8BF-494C-AEB5-8C57737C0D23}" type="presOf" srcId="{283AC383-582D-41DA-B41A-49FADB9D8D75}" destId="{1480238D-6DF7-9045-BE1A-166DFFCBCC06}" srcOrd="1" destOrd="0" presId="urn:microsoft.com/office/officeart/2005/8/layout/hierarchy2"/>
    <dgm:cxn modelId="{A19C0453-3214-0042-B16A-63863DE53AD5}" type="presOf" srcId="{F55020B9-5989-4C37-9DE1-7ECB30982657}" destId="{EA824642-623C-3047-B616-C56BB311BE73}" srcOrd="0" destOrd="0" presId="urn:microsoft.com/office/officeart/2005/8/layout/hierarchy2"/>
    <dgm:cxn modelId="{3DB02754-E966-904C-9D0D-F2DD1EDCBB6E}" type="presOf" srcId="{AAE30046-4C24-4ADB-AC78-7D1316938EC5}" destId="{8A719927-6C21-5540-B798-D14AD389C30E}" srcOrd="1" destOrd="0" presId="urn:microsoft.com/office/officeart/2005/8/layout/hierarchy2"/>
    <dgm:cxn modelId="{4B276565-FE65-8045-B0C7-87D731BF5E4C}" type="presOf" srcId="{42E57FFF-098B-43C6-8DA3-78D248EC6525}" destId="{4DB0ECFF-E90A-544F-955F-08670AD9BB03}" srcOrd="0" destOrd="0" presId="urn:microsoft.com/office/officeart/2005/8/layout/hierarchy2"/>
    <dgm:cxn modelId="{32FC086F-40AE-E640-B095-F43E160FC526}" type="presOf" srcId="{4B37FA43-831D-44A3-8070-F36407CCDF36}" destId="{EACBC180-CC70-1044-BEE7-A17EB83B3A0F}" srcOrd="0" destOrd="0" presId="urn:microsoft.com/office/officeart/2005/8/layout/hierarchy2"/>
    <dgm:cxn modelId="{69280F7A-7F0F-3C41-BBBA-D61D795BD028}" type="presOf" srcId="{99B8A300-7042-41F9-9DDF-785161109695}" destId="{2EBD1814-9B25-8D4D-A927-FE83273287ED}" srcOrd="1" destOrd="0" presId="urn:microsoft.com/office/officeart/2005/8/layout/hierarchy2"/>
    <dgm:cxn modelId="{350DF97E-307F-2A48-9C4F-F1FDAAC2A847}" type="presOf" srcId="{283AC383-582D-41DA-B41A-49FADB9D8D75}" destId="{1CBFFC24-56A3-1640-8CC8-6805B6A98A93}" srcOrd="0" destOrd="0" presId="urn:microsoft.com/office/officeart/2005/8/layout/hierarchy2"/>
    <dgm:cxn modelId="{E728ED8E-A232-4DF6-9B42-FDC6B8F98994}" srcId="{578A2392-05BB-40D6-8CBC-82ABAE1A2503}" destId="{8FD5830D-5B81-498A-A3A8-742495186B61}" srcOrd="1" destOrd="0" parTransId="{B4D1A654-9907-42C4-B8BA-D201A6716223}" sibTransId="{A55DACE6-28ED-454A-AC54-9DA56B54C857}"/>
    <dgm:cxn modelId="{1895EA99-41FF-7744-8372-74D543D49DE5}" type="presOf" srcId="{8FD5830D-5B81-498A-A3A8-742495186B61}" destId="{4C8E8238-519F-0F4B-A3F5-02FCC585C1AA}" srcOrd="0" destOrd="0" presId="urn:microsoft.com/office/officeart/2005/8/layout/hierarchy2"/>
    <dgm:cxn modelId="{8AAAA19B-6E7F-544B-A895-489A5D1E4C12}" type="presOf" srcId="{00704F95-7918-43DF-B2A6-FAFE7BC9CB8E}" destId="{0F4C427F-EA04-5847-B145-8D3AD075EEEF}" srcOrd="0" destOrd="0" presId="urn:microsoft.com/office/officeart/2005/8/layout/hierarchy2"/>
    <dgm:cxn modelId="{075B0DAC-94C7-AB42-B1D3-1E5690A47967}" type="presOf" srcId="{E732C245-F492-4A14-B1E3-7C65D635FEF4}" destId="{3BC5AACE-6F09-9D4D-8364-02BC0FAD80D1}" srcOrd="0" destOrd="0" presId="urn:microsoft.com/office/officeart/2005/8/layout/hierarchy2"/>
    <dgm:cxn modelId="{009D3EB0-4A6D-BD46-B6C7-7897805447C8}" type="presOf" srcId="{AAE30046-4C24-4ADB-AC78-7D1316938EC5}" destId="{C04F4A1C-57C3-AE40-8898-02D761E5BB01}" srcOrd="0" destOrd="0" presId="urn:microsoft.com/office/officeart/2005/8/layout/hierarchy2"/>
    <dgm:cxn modelId="{EFC606B7-0A2E-4A00-9A25-2F3B8F95DDD2}" srcId="{F55020B9-5989-4C37-9DE1-7ECB30982657}" destId="{00704F95-7918-43DF-B2A6-FAFE7BC9CB8E}" srcOrd="1" destOrd="0" parTransId="{B49B8B9D-6F7D-464D-B2D4-B00A591D4571}" sibTransId="{8D3FAB64-9AE2-45B9-B3E0-72D82501FE51}"/>
    <dgm:cxn modelId="{A96499B7-A8AE-054F-A7DB-FD141C68C4DE}" type="presOf" srcId="{21A3FC6F-6784-4ABD-A999-E475B1977792}" destId="{CEDB678C-DC8E-D540-9D7F-3076006E83BF}" srcOrd="0" destOrd="0" presId="urn:microsoft.com/office/officeart/2005/8/layout/hierarchy2"/>
    <dgm:cxn modelId="{D9DC1EB9-244E-4181-9DC5-53195B988834}" srcId="{578A2392-05BB-40D6-8CBC-82ABAE1A2503}" destId="{69F947FA-CC0D-4CB8-A591-BDF8B4B042D1}" srcOrd="3" destOrd="0" parTransId="{1DB5B37A-08D2-4A0E-9A29-16B5D2990840}" sibTransId="{B03AEBD0-0CEA-4F64-950B-2E12A13CBB02}"/>
    <dgm:cxn modelId="{FE90E0BD-EDD3-DF48-AF23-5B4E3A2228A9}" type="presOf" srcId="{7C28A032-90D5-4D4D-A1D8-3A947CC47370}" destId="{A2A6871B-7D65-6545-A83E-714708B2843E}" srcOrd="0" destOrd="0" presId="urn:microsoft.com/office/officeart/2005/8/layout/hierarchy2"/>
    <dgm:cxn modelId="{664DCFC1-9314-0042-A407-718D45B71444}" type="presOf" srcId="{B49B8B9D-6F7D-464D-B2D4-B00A591D4571}" destId="{02CF5C0D-2923-A447-B179-E4A7178B73CB}" srcOrd="0" destOrd="0" presId="urn:microsoft.com/office/officeart/2005/8/layout/hierarchy2"/>
    <dgm:cxn modelId="{AD1362CA-F257-4200-BA65-CA800AF4E69D}" srcId="{8FD5830D-5B81-498A-A3A8-742495186B61}" destId="{21A3FC6F-6784-4ABD-A999-E475B1977792}" srcOrd="1" destOrd="0" parTransId="{99B8A300-7042-41F9-9DDF-785161109695}" sibTransId="{CBDCFE71-859A-4437-8D70-2B7961C6A136}"/>
    <dgm:cxn modelId="{0B5D87D4-C1BB-4B8D-AB8E-F99D32D4392F}" srcId="{8FD5830D-5B81-498A-A3A8-742495186B61}" destId="{E732C245-F492-4A14-B1E3-7C65D635FEF4}" srcOrd="0" destOrd="0" parTransId="{9A6D3A1D-3F60-43A5-98B3-331A1902446B}" sibTransId="{40242F4F-07B6-41F2-BA51-15400CEBC1E0}"/>
    <dgm:cxn modelId="{123B62DB-64B5-D640-9B7A-35FD9E2545C1}" type="presOf" srcId="{578A2392-05BB-40D6-8CBC-82ABAE1A2503}" destId="{9E74319F-3306-6441-BCD0-F9C676EAF2C2}" srcOrd="0" destOrd="0" presId="urn:microsoft.com/office/officeart/2005/8/layout/hierarchy2"/>
    <dgm:cxn modelId="{300A0FE9-DF4C-1B47-B5CB-19D16C8CDF9B}" type="presOf" srcId="{9A6D3A1D-3F60-43A5-98B3-331A1902446B}" destId="{B7401640-1D65-8C4B-994D-9CC362DD0CED}" srcOrd="1" destOrd="0" presId="urn:microsoft.com/office/officeart/2005/8/layout/hierarchy2"/>
    <dgm:cxn modelId="{8FCB0CEB-3FB4-6D40-BE7B-9C296E9FB957}" type="presOf" srcId="{9A6D3A1D-3F60-43A5-98B3-331A1902446B}" destId="{3B80B884-AD51-4048-9FB7-36C6CBF7F174}" srcOrd="0" destOrd="0" presId="urn:microsoft.com/office/officeart/2005/8/layout/hierarchy2"/>
    <dgm:cxn modelId="{8C576AF7-AEB6-48A2-AF2D-DD282CD35F62}" srcId="{578A2392-05BB-40D6-8CBC-82ABAE1A2503}" destId="{4B37FA43-831D-44A3-8070-F36407CCDF36}" srcOrd="0" destOrd="0" parTransId="{41188590-B8C7-4D9E-AF1E-3B66F5C16D57}" sibTransId="{C1C0A716-397A-40F3-B83A-3F7538A8AC5A}"/>
    <dgm:cxn modelId="{2BAE67FF-521C-0B40-9D45-B7A0A3B86C2B}" type="presOf" srcId="{7C28A032-90D5-4D4D-A1D8-3A947CC47370}" destId="{62196615-EF8A-524B-84D1-C7C8F759F1C2}" srcOrd="1" destOrd="0" presId="urn:microsoft.com/office/officeart/2005/8/layout/hierarchy2"/>
    <dgm:cxn modelId="{8C2C684D-D1F7-6142-BDBC-BFD7BC8EC4DF}" type="presParOf" srcId="{9E74319F-3306-6441-BCD0-F9C676EAF2C2}" destId="{08C1C186-76CB-5D41-A142-E3F9BCC962AC}" srcOrd="0" destOrd="0" presId="urn:microsoft.com/office/officeart/2005/8/layout/hierarchy2"/>
    <dgm:cxn modelId="{7ACFEAC7-5F10-124C-B097-E4A6821AEF33}" type="presParOf" srcId="{08C1C186-76CB-5D41-A142-E3F9BCC962AC}" destId="{EACBC180-CC70-1044-BEE7-A17EB83B3A0F}" srcOrd="0" destOrd="0" presId="urn:microsoft.com/office/officeart/2005/8/layout/hierarchy2"/>
    <dgm:cxn modelId="{561CB9C7-7FBE-AE48-9E19-5849FE780C93}" type="presParOf" srcId="{08C1C186-76CB-5D41-A142-E3F9BCC962AC}" destId="{8255EF78-0E88-754B-991D-CAD31374BFDF}" srcOrd="1" destOrd="0" presId="urn:microsoft.com/office/officeart/2005/8/layout/hierarchy2"/>
    <dgm:cxn modelId="{AE37CAA8-7ED8-FE40-9C3F-F581ED4BB22B}" type="presParOf" srcId="{9E74319F-3306-6441-BCD0-F9C676EAF2C2}" destId="{D41F0876-DE43-4146-A14C-4572728ABE9B}" srcOrd="1" destOrd="0" presId="urn:microsoft.com/office/officeart/2005/8/layout/hierarchy2"/>
    <dgm:cxn modelId="{061EFF14-E8B8-8C48-83D6-89DCECA05205}" type="presParOf" srcId="{D41F0876-DE43-4146-A14C-4572728ABE9B}" destId="{4C8E8238-519F-0F4B-A3F5-02FCC585C1AA}" srcOrd="0" destOrd="0" presId="urn:microsoft.com/office/officeart/2005/8/layout/hierarchy2"/>
    <dgm:cxn modelId="{8C53C948-690C-5B4B-B9D9-356900443583}" type="presParOf" srcId="{D41F0876-DE43-4146-A14C-4572728ABE9B}" destId="{5A5AC1D3-9C1B-3E45-B2DD-30CADDF11BB6}" srcOrd="1" destOrd="0" presId="urn:microsoft.com/office/officeart/2005/8/layout/hierarchy2"/>
    <dgm:cxn modelId="{AD1272DD-BB6D-2545-B2BC-B5E5E7C25C8A}" type="presParOf" srcId="{5A5AC1D3-9C1B-3E45-B2DD-30CADDF11BB6}" destId="{3B80B884-AD51-4048-9FB7-36C6CBF7F174}" srcOrd="0" destOrd="0" presId="urn:microsoft.com/office/officeart/2005/8/layout/hierarchy2"/>
    <dgm:cxn modelId="{28BCD3CF-E29E-6145-A9E0-738836ACD8A6}" type="presParOf" srcId="{3B80B884-AD51-4048-9FB7-36C6CBF7F174}" destId="{B7401640-1D65-8C4B-994D-9CC362DD0CED}" srcOrd="0" destOrd="0" presId="urn:microsoft.com/office/officeart/2005/8/layout/hierarchy2"/>
    <dgm:cxn modelId="{D3419960-23B6-B241-AE19-BEE6744A7B27}" type="presParOf" srcId="{5A5AC1D3-9C1B-3E45-B2DD-30CADDF11BB6}" destId="{E0C628E0-5F91-7542-A87E-CFCD5EC7F3F2}" srcOrd="1" destOrd="0" presId="urn:microsoft.com/office/officeart/2005/8/layout/hierarchy2"/>
    <dgm:cxn modelId="{976A909D-3F54-ED4D-AC44-A95AFB43B3B1}" type="presParOf" srcId="{E0C628E0-5F91-7542-A87E-CFCD5EC7F3F2}" destId="{3BC5AACE-6F09-9D4D-8364-02BC0FAD80D1}" srcOrd="0" destOrd="0" presId="urn:microsoft.com/office/officeart/2005/8/layout/hierarchy2"/>
    <dgm:cxn modelId="{D4F6E2E3-4BF5-B24F-A0D0-3143B2D8EC9E}" type="presParOf" srcId="{E0C628E0-5F91-7542-A87E-CFCD5EC7F3F2}" destId="{B3D170BC-AE04-DE42-AD2A-516E9DD63447}" srcOrd="1" destOrd="0" presId="urn:microsoft.com/office/officeart/2005/8/layout/hierarchy2"/>
    <dgm:cxn modelId="{55E98B0A-EC32-064A-8000-9EC68CE14B58}" type="presParOf" srcId="{5A5AC1D3-9C1B-3E45-B2DD-30CADDF11BB6}" destId="{48FD3BA3-97D8-884A-AB71-B48BAD39649C}" srcOrd="2" destOrd="0" presId="urn:microsoft.com/office/officeart/2005/8/layout/hierarchy2"/>
    <dgm:cxn modelId="{082BD38C-3306-A945-B377-BD07B6CA7B5A}" type="presParOf" srcId="{48FD3BA3-97D8-884A-AB71-B48BAD39649C}" destId="{2EBD1814-9B25-8D4D-A927-FE83273287ED}" srcOrd="0" destOrd="0" presId="urn:microsoft.com/office/officeart/2005/8/layout/hierarchy2"/>
    <dgm:cxn modelId="{691510FC-7994-1542-AC3B-C81ABD76E38B}" type="presParOf" srcId="{5A5AC1D3-9C1B-3E45-B2DD-30CADDF11BB6}" destId="{45B9E234-E704-6F48-A0ED-9BB4D624E5D6}" srcOrd="3" destOrd="0" presId="urn:microsoft.com/office/officeart/2005/8/layout/hierarchy2"/>
    <dgm:cxn modelId="{59E62DBD-825F-F243-9E7D-BEE645A3A484}" type="presParOf" srcId="{45B9E234-E704-6F48-A0ED-9BB4D624E5D6}" destId="{CEDB678C-DC8E-D540-9D7F-3076006E83BF}" srcOrd="0" destOrd="0" presId="urn:microsoft.com/office/officeart/2005/8/layout/hierarchy2"/>
    <dgm:cxn modelId="{34D4385E-4D30-D045-9AEC-B8F518E0E151}" type="presParOf" srcId="{45B9E234-E704-6F48-A0ED-9BB4D624E5D6}" destId="{DF6DB295-BC10-B142-BA15-E55E071AA5FF}" srcOrd="1" destOrd="0" presId="urn:microsoft.com/office/officeart/2005/8/layout/hierarchy2"/>
    <dgm:cxn modelId="{BECE08EE-1ADF-EC46-ACE7-6F010B16458E}" type="presParOf" srcId="{5A5AC1D3-9C1B-3E45-B2DD-30CADDF11BB6}" destId="{1CBFFC24-56A3-1640-8CC8-6805B6A98A93}" srcOrd="4" destOrd="0" presId="urn:microsoft.com/office/officeart/2005/8/layout/hierarchy2"/>
    <dgm:cxn modelId="{85488904-0275-6A4F-A300-ECE143B3D0B4}" type="presParOf" srcId="{1CBFFC24-56A3-1640-8CC8-6805B6A98A93}" destId="{1480238D-6DF7-9045-BE1A-166DFFCBCC06}" srcOrd="0" destOrd="0" presId="urn:microsoft.com/office/officeart/2005/8/layout/hierarchy2"/>
    <dgm:cxn modelId="{AF7952AC-DEC3-EA4B-8CFE-0606820212C8}" type="presParOf" srcId="{5A5AC1D3-9C1B-3E45-B2DD-30CADDF11BB6}" destId="{ACC58624-3B05-D84E-8A90-9B4C4E94E5F2}" srcOrd="5" destOrd="0" presId="urn:microsoft.com/office/officeart/2005/8/layout/hierarchy2"/>
    <dgm:cxn modelId="{7257888E-4E75-F048-AB47-CBD814A59DC5}" type="presParOf" srcId="{ACC58624-3B05-D84E-8A90-9B4C4E94E5F2}" destId="{4DB0ECFF-E90A-544F-955F-08670AD9BB03}" srcOrd="0" destOrd="0" presId="urn:microsoft.com/office/officeart/2005/8/layout/hierarchy2"/>
    <dgm:cxn modelId="{C47C1A98-6D8E-C045-89E6-1DF606627EC2}" type="presParOf" srcId="{ACC58624-3B05-D84E-8A90-9B4C4E94E5F2}" destId="{95E3D573-613B-5B4B-86BC-4A7BAEBED6D8}" srcOrd="1" destOrd="0" presId="urn:microsoft.com/office/officeart/2005/8/layout/hierarchy2"/>
    <dgm:cxn modelId="{EBEACCE7-C6C5-3144-8D20-5CFE5D6264D1}" type="presParOf" srcId="{9E74319F-3306-6441-BCD0-F9C676EAF2C2}" destId="{FFAFDB83-32E6-4743-AFF2-FDB429344672}" srcOrd="2" destOrd="0" presId="urn:microsoft.com/office/officeart/2005/8/layout/hierarchy2"/>
    <dgm:cxn modelId="{E5AEA7FA-CAB7-E742-B6C2-D676B817C147}" type="presParOf" srcId="{FFAFDB83-32E6-4743-AFF2-FDB429344672}" destId="{EA824642-623C-3047-B616-C56BB311BE73}" srcOrd="0" destOrd="0" presId="urn:microsoft.com/office/officeart/2005/8/layout/hierarchy2"/>
    <dgm:cxn modelId="{FDE5B6C3-70A8-214A-893A-4D56D15CD37B}" type="presParOf" srcId="{FFAFDB83-32E6-4743-AFF2-FDB429344672}" destId="{B74EEE21-2BEF-DA49-A27B-9AA712F2C117}" srcOrd="1" destOrd="0" presId="urn:microsoft.com/office/officeart/2005/8/layout/hierarchy2"/>
    <dgm:cxn modelId="{29B0214D-F879-4148-8A68-B5D32B92AAB7}" type="presParOf" srcId="{B74EEE21-2BEF-DA49-A27B-9AA712F2C117}" destId="{C04F4A1C-57C3-AE40-8898-02D761E5BB01}" srcOrd="0" destOrd="0" presId="urn:microsoft.com/office/officeart/2005/8/layout/hierarchy2"/>
    <dgm:cxn modelId="{F0954EB4-0F83-B046-A57B-C96A44454DC0}" type="presParOf" srcId="{C04F4A1C-57C3-AE40-8898-02D761E5BB01}" destId="{8A719927-6C21-5540-B798-D14AD389C30E}" srcOrd="0" destOrd="0" presId="urn:microsoft.com/office/officeart/2005/8/layout/hierarchy2"/>
    <dgm:cxn modelId="{F3063699-3E65-BC47-A274-A80E81584DBB}" type="presParOf" srcId="{B74EEE21-2BEF-DA49-A27B-9AA712F2C117}" destId="{8E66083E-E8B8-BE45-954A-2C60E03B3220}" srcOrd="1" destOrd="0" presId="urn:microsoft.com/office/officeart/2005/8/layout/hierarchy2"/>
    <dgm:cxn modelId="{BB3054E4-8355-C142-9C70-CC7B81078327}" type="presParOf" srcId="{8E66083E-E8B8-BE45-954A-2C60E03B3220}" destId="{B2D3A3BF-14A0-C64B-93D0-ABA656B37C3D}" srcOrd="0" destOrd="0" presId="urn:microsoft.com/office/officeart/2005/8/layout/hierarchy2"/>
    <dgm:cxn modelId="{CBC687C6-9CFD-1148-B8AD-922425A2D243}" type="presParOf" srcId="{8E66083E-E8B8-BE45-954A-2C60E03B3220}" destId="{5E599BCD-9B00-9047-B888-AE8D8BB54397}" srcOrd="1" destOrd="0" presId="urn:microsoft.com/office/officeart/2005/8/layout/hierarchy2"/>
    <dgm:cxn modelId="{3F06CC3E-C27C-6C4F-A402-7306881A2882}" type="presParOf" srcId="{B74EEE21-2BEF-DA49-A27B-9AA712F2C117}" destId="{02CF5C0D-2923-A447-B179-E4A7178B73CB}" srcOrd="2" destOrd="0" presId="urn:microsoft.com/office/officeart/2005/8/layout/hierarchy2"/>
    <dgm:cxn modelId="{3FFDE917-E1B9-BF4F-8F1A-88D8E8EF6045}" type="presParOf" srcId="{02CF5C0D-2923-A447-B179-E4A7178B73CB}" destId="{B84598D7-C8E0-524A-A9D8-97F35DDAC8B2}" srcOrd="0" destOrd="0" presId="urn:microsoft.com/office/officeart/2005/8/layout/hierarchy2"/>
    <dgm:cxn modelId="{EC929B2C-13C3-C04D-B89B-2B433C8EC02C}" type="presParOf" srcId="{B74EEE21-2BEF-DA49-A27B-9AA712F2C117}" destId="{94526FF6-4BEA-E34E-B9FC-65EBD99785FA}" srcOrd="3" destOrd="0" presId="urn:microsoft.com/office/officeart/2005/8/layout/hierarchy2"/>
    <dgm:cxn modelId="{2509A49D-8A83-5147-8EDE-6DFDFCBDB966}" type="presParOf" srcId="{94526FF6-4BEA-E34E-B9FC-65EBD99785FA}" destId="{0F4C427F-EA04-5847-B145-8D3AD075EEEF}" srcOrd="0" destOrd="0" presId="urn:microsoft.com/office/officeart/2005/8/layout/hierarchy2"/>
    <dgm:cxn modelId="{9B3BAE41-2DB0-5945-BC9C-190BB61DC5A4}" type="presParOf" srcId="{94526FF6-4BEA-E34E-B9FC-65EBD99785FA}" destId="{9BC9DA8E-FE69-8241-B283-1ADDA2354D63}" srcOrd="1" destOrd="0" presId="urn:microsoft.com/office/officeart/2005/8/layout/hierarchy2"/>
    <dgm:cxn modelId="{08753536-79CE-6441-B554-3D52D74E5F29}" type="presParOf" srcId="{B74EEE21-2BEF-DA49-A27B-9AA712F2C117}" destId="{A2A6871B-7D65-6545-A83E-714708B2843E}" srcOrd="4" destOrd="0" presId="urn:microsoft.com/office/officeart/2005/8/layout/hierarchy2"/>
    <dgm:cxn modelId="{C023919F-F809-854E-866F-044962D9FFDB}" type="presParOf" srcId="{A2A6871B-7D65-6545-A83E-714708B2843E}" destId="{62196615-EF8A-524B-84D1-C7C8F759F1C2}" srcOrd="0" destOrd="0" presId="urn:microsoft.com/office/officeart/2005/8/layout/hierarchy2"/>
    <dgm:cxn modelId="{4A57292C-821B-5841-806C-322165B87664}" type="presParOf" srcId="{B74EEE21-2BEF-DA49-A27B-9AA712F2C117}" destId="{33169001-D365-E640-8941-DDC300C26E39}" srcOrd="5" destOrd="0" presId="urn:microsoft.com/office/officeart/2005/8/layout/hierarchy2"/>
    <dgm:cxn modelId="{13BB11BB-12C5-7B40-9BBC-727F8B4BEE48}" type="presParOf" srcId="{33169001-D365-E640-8941-DDC300C26E39}" destId="{2654EA7B-394C-3A48-A124-C0C7E2FFD239}" srcOrd="0" destOrd="0" presId="urn:microsoft.com/office/officeart/2005/8/layout/hierarchy2"/>
    <dgm:cxn modelId="{037F714E-8035-C14F-8FB8-C59596B80856}" type="presParOf" srcId="{33169001-D365-E640-8941-DDC300C26E39}" destId="{8F6A6321-C4BB-4D4F-B594-A6C9FEC7C3F3}" srcOrd="1" destOrd="0" presId="urn:microsoft.com/office/officeart/2005/8/layout/hierarchy2"/>
    <dgm:cxn modelId="{4BA6C965-A375-5144-B7D0-B8F66BB52A80}" type="presParOf" srcId="{9E74319F-3306-6441-BCD0-F9C676EAF2C2}" destId="{81866AAA-E799-824B-A2BB-6336481D91E0}" srcOrd="3" destOrd="0" presId="urn:microsoft.com/office/officeart/2005/8/layout/hierarchy2"/>
    <dgm:cxn modelId="{3D65B199-F48E-3345-91C4-608571F8E093}" type="presParOf" srcId="{81866AAA-E799-824B-A2BB-6336481D91E0}" destId="{8F975448-A472-5C4F-9BB2-1D76AB1E3362}" srcOrd="0" destOrd="0" presId="urn:microsoft.com/office/officeart/2005/8/layout/hierarchy2"/>
    <dgm:cxn modelId="{E3D6885B-AB40-AD4A-8ECB-DC37688DC9E4}" type="presParOf" srcId="{81866AAA-E799-824B-A2BB-6336481D91E0}" destId="{4CAAEC42-2DE3-8C4C-AD3F-BDCEBFFC6B8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B2255D-E266-4754-B0BE-470B41C130E7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4AC8E3E-FAA4-4185-9106-827C16157E21}">
      <dgm:prSet/>
      <dgm:spPr/>
      <dgm:t>
        <a:bodyPr/>
        <a:lstStyle/>
        <a:p>
          <a:r>
            <a:rPr lang="en-US"/>
            <a:t>Comparison of relative abundance of transcripts in different samples</a:t>
          </a:r>
        </a:p>
      </dgm:t>
    </dgm:pt>
    <dgm:pt modelId="{291FE65D-1631-400D-97A7-541434EE862D}" type="parTrans" cxnId="{A28841B9-1789-4088-85B5-17BEAAF25C08}">
      <dgm:prSet/>
      <dgm:spPr/>
      <dgm:t>
        <a:bodyPr/>
        <a:lstStyle/>
        <a:p>
          <a:endParaRPr lang="en-US"/>
        </a:p>
      </dgm:t>
    </dgm:pt>
    <dgm:pt modelId="{493A2CF7-4784-469D-B41A-BD17AF1170B9}" type="sibTrans" cxnId="{A28841B9-1789-4088-85B5-17BEAAF25C08}">
      <dgm:prSet/>
      <dgm:spPr/>
      <dgm:t>
        <a:bodyPr/>
        <a:lstStyle/>
        <a:p>
          <a:endParaRPr lang="en-US"/>
        </a:p>
      </dgm:t>
    </dgm:pt>
    <dgm:pt modelId="{936876C3-89B6-47DB-8BA0-75A745299ADA}">
      <dgm:prSet/>
      <dgm:spPr/>
      <dgm:t>
        <a:bodyPr/>
        <a:lstStyle/>
        <a:p>
          <a:r>
            <a:rPr lang="en-US"/>
            <a:t>Have to normalize samples against one another</a:t>
          </a:r>
        </a:p>
      </dgm:t>
    </dgm:pt>
    <dgm:pt modelId="{AF025175-C550-46CF-9A28-BCF146EEE0F2}" type="parTrans" cxnId="{E8C46DC0-3179-49F3-8C68-A82BE37A4FAB}">
      <dgm:prSet/>
      <dgm:spPr/>
      <dgm:t>
        <a:bodyPr/>
        <a:lstStyle/>
        <a:p>
          <a:endParaRPr lang="en-US"/>
        </a:p>
      </dgm:t>
    </dgm:pt>
    <dgm:pt modelId="{A3DE1439-7503-4638-9EFA-26418CFD1CBB}" type="sibTrans" cxnId="{E8C46DC0-3179-49F3-8C68-A82BE37A4FAB}">
      <dgm:prSet/>
      <dgm:spPr/>
      <dgm:t>
        <a:bodyPr/>
        <a:lstStyle/>
        <a:p>
          <a:endParaRPr lang="en-US"/>
        </a:p>
      </dgm:t>
    </dgm:pt>
    <dgm:pt modelId="{4560A0F0-B52A-BF48-BD1A-4FF906BA91D7}" type="pres">
      <dgm:prSet presAssocID="{72B2255D-E266-4754-B0BE-470B41C130E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CE968D0-BA57-B746-97B3-39A8DDD96638}" type="pres">
      <dgm:prSet presAssocID="{14AC8E3E-FAA4-4185-9106-827C16157E21}" presName="hierRoot1" presStyleCnt="0">
        <dgm:presLayoutVars>
          <dgm:hierBranch val="init"/>
        </dgm:presLayoutVars>
      </dgm:prSet>
      <dgm:spPr/>
    </dgm:pt>
    <dgm:pt modelId="{734D7F17-11FE-2C4C-8DA3-1FF9DE4128CE}" type="pres">
      <dgm:prSet presAssocID="{14AC8E3E-FAA4-4185-9106-827C16157E21}" presName="rootComposite1" presStyleCnt="0"/>
      <dgm:spPr/>
    </dgm:pt>
    <dgm:pt modelId="{D5115A2D-A739-7C4D-9196-5C8C0470684C}" type="pres">
      <dgm:prSet presAssocID="{14AC8E3E-FAA4-4185-9106-827C16157E21}" presName="rootText1" presStyleLbl="node0" presStyleIdx="0" presStyleCnt="2">
        <dgm:presLayoutVars>
          <dgm:chPref val="3"/>
        </dgm:presLayoutVars>
      </dgm:prSet>
      <dgm:spPr/>
    </dgm:pt>
    <dgm:pt modelId="{8BA7435A-A40C-3E41-8D7A-36DFBC572714}" type="pres">
      <dgm:prSet presAssocID="{14AC8E3E-FAA4-4185-9106-827C16157E21}" presName="rootConnector1" presStyleLbl="node1" presStyleIdx="0" presStyleCnt="0"/>
      <dgm:spPr/>
    </dgm:pt>
    <dgm:pt modelId="{33831130-F49D-404A-B16F-6458213DD83E}" type="pres">
      <dgm:prSet presAssocID="{14AC8E3E-FAA4-4185-9106-827C16157E21}" presName="hierChild2" presStyleCnt="0"/>
      <dgm:spPr/>
    </dgm:pt>
    <dgm:pt modelId="{D2282F53-5F34-A445-A248-39E617E94043}" type="pres">
      <dgm:prSet presAssocID="{14AC8E3E-FAA4-4185-9106-827C16157E21}" presName="hierChild3" presStyleCnt="0"/>
      <dgm:spPr/>
    </dgm:pt>
    <dgm:pt modelId="{0BA753BC-D7E4-3A4F-A7AA-499D3A8D46D2}" type="pres">
      <dgm:prSet presAssocID="{936876C3-89B6-47DB-8BA0-75A745299ADA}" presName="hierRoot1" presStyleCnt="0">
        <dgm:presLayoutVars>
          <dgm:hierBranch val="init"/>
        </dgm:presLayoutVars>
      </dgm:prSet>
      <dgm:spPr/>
    </dgm:pt>
    <dgm:pt modelId="{BBD2B325-0D13-8F4E-8BD6-762741CCEAF2}" type="pres">
      <dgm:prSet presAssocID="{936876C3-89B6-47DB-8BA0-75A745299ADA}" presName="rootComposite1" presStyleCnt="0"/>
      <dgm:spPr/>
    </dgm:pt>
    <dgm:pt modelId="{BF544CBC-A832-8D44-B200-DA2DB88ED319}" type="pres">
      <dgm:prSet presAssocID="{936876C3-89B6-47DB-8BA0-75A745299ADA}" presName="rootText1" presStyleLbl="node0" presStyleIdx="1" presStyleCnt="2">
        <dgm:presLayoutVars>
          <dgm:chPref val="3"/>
        </dgm:presLayoutVars>
      </dgm:prSet>
      <dgm:spPr/>
    </dgm:pt>
    <dgm:pt modelId="{810C1403-1AA4-4649-8592-7308943CA402}" type="pres">
      <dgm:prSet presAssocID="{936876C3-89B6-47DB-8BA0-75A745299ADA}" presName="rootConnector1" presStyleLbl="node1" presStyleIdx="0" presStyleCnt="0"/>
      <dgm:spPr/>
    </dgm:pt>
    <dgm:pt modelId="{DC5F4844-D7EF-3B43-AE94-6AC9200995AB}" type="pres">
      <dgm:prSet presAssocID="{936876C3-89B6-47DB-8BA0-75A745299ADA}" presName="hierChild2" presStyleCnt="0"/>
      <dgm:spPr/>
    </dgm:pt>
    <dgm:pt modelId="{86485CF1-84AD-5A49-90C0-97FC048A2804}" type="pres">
      <dgm:prSet presAssocID="{936876C3-89B6-47DB-8BA0-75A745299ADA}" presName="hierChild3" presStyleCnt="0"/>
      <dgm:spPr/>
    </dgm:pt>
  </dgm:ptLst>
  <dgm:cxnLst>
    <dgm:cxn modelId="{D63E6571-4FAC-D449-8BBE-D3262D6BA30F}" type="presOf" srcId="{72B2255D-E266-4754-B0BE-470B41C130E7}" destId="{4560A0F0-B52A-BF48-BD1A-4FF906BA91D7}" srcOrd="0" destOrd="0" presId="urn:microsoft.com/office/officeart/2009/3/layout/HorizontalOrganizationChart"/>
    <dgm:cxn modelId="{0EAC7985-9A1A-DF4C-B04D-6FBDFEA68873}" type="presOf" srcId="{14AC8E3E-FAA4-4185-9106-827C16157E21}" destId="{D5115A2D-A739-7C4D-9196-5C8C0470684C}" srcOrd="0" destOrd="0" presId="urn:microsoft.com/office/officeart/2009/3/layout/HorizontalOrganizationChart"/>
    <dgm:cxn modelId="{7D4CED9C-F7C7-574C-B718-E7826828905B}" type="presOf" srcId="{936876C3-89B6-47DB-8BA0-75A745299ADA}" destId="{810C1403-1AA4-4649-8592-7308943CA402}" srcOrd="1" destOrd="0" presId="urn:microsoft.com/office/officeart/2009/3/layout/HorizontalOrganizationChart"/>
    <dgm:cxn modelId="{A28841B9-1789-4088-85B5-17BEAAF25C08}" srcId="{72B2255D-E266-4754-B0BE-470B41C130E7}" destId="{14AC8E3E-FAA4-4185-9106-827C16157E21}" srcOrd="0" destOrd="0" parTransId="{291FE65D-1631-400D-97A7-541434EE862D}" sibTransId="{493A2CF7-4784-469D-B41A-BD17AF1170B9}"/>
    <dgm:cxn modelId="{E8C46DC0-3179-49F3-8C68-A82BE37A4FAB}" srcId="{72B2255D-E266-4754-B0BE-470B41C130E7}" destId="{936876C3-89B6-47DB-8BA0-75A745299ADA}" srcOrd="1" destOrd="0" parTransId="{AF025175-C550-46CF-9A28-BCF146EEE0F2}" sibTransId="{A3DE1439-7503-4638-9EFA-26418CFD1CBB}"/>
    <dgm:cxn modelId="{C6FE95D3-D9A5-DA4F-80E4-9067353C919D}" type="presOf" srcId="{14AC8E3E-FAA4-4185-9106-827C16157E21}" destId="{8BA7435A-A40C-3E41-8D7A-36DFBC572714}" srcOrd="1" destOrd="0" presId="urn:microsoft.com/office/officeart/2009/3/layout/HorizontalOrganizationChart"/>
    <dgm:cxn modelId="{4DDF32FF-3AD8-C847-A5EC-0BABA543ACB5}" type="presOf" srcId="{936876C3-89B6-47DB-8BA0-75A745299ADA}" destId="{BF544CBC-A832-8D44-B200-DA2DB88ED319}" srcOrd="0" destOrd="0" presId="urn:microsoft.com/office/officeart/2009/3/layout/HorizontalOrganizationChart"/>
    <dgm:cxn modelId="{E15EE868-5DE4-1549-BAE3-7EA7F095147F}" type="presParOf" srcId="{4560A0F0-B52A-BF48-BD1A-4FF906BA91D7}" destId="{ECE968D0-BA57-B746-97B3-39A8DDD96638}" srcOrd="0" destOrd="0" presId="urn:microsoft.com/office/officeart/2009/3/layout/HorizontalOrganizationChart"/>
    <dgm:cxn modelId="{7939673D-4FB3-824C-AB21-6C4C7707A844}" type="presParOf" srcId="{ECE968D0-BA57-B746-97B3-39A8DDD96638}" destId="{734D7F17-11FE-2C4C-8DA3-1FF9DE4128CE}" srcOrd="0" destOrd="0" presId="urn:microsoft.com/office/officeart/2009/3/layout/HorizontalOrganizationChart"/>
    <dgm:cxn modelId="{2FC08A50-7EAC-CA49-B309-DF13DFBE4876}" type="presParOf" srcId="{734D7F17-11FE-2C4C-8DA3-1FF9DE4128CE}" destId="{D5115A2D-A739-7C4D-9196-5C8C0470684C}" srcOrd="0" destOrd="0" presId="urn:microsoft.com/office/officeart/2009/3/layout/HorizontalOrganizationChart"/>
    <dgm:cxn modelId="{31BBBC29-8D68-D844-B57A-FF9D7B90C135}" type="presParOf" srcId="{734D7F17-11FE-2C4C-8DA3-1FF9DE4128CE}" destId="{8BA7435A-A40C-3E41-8D7A-36DFBC572714}" srcOrd="1" destOrd="0" presId="urn:microsoft.com/office/officeart/2009/3/layout/HorizontalOrganizationChart"/>
    <dgm:cxn modelId="{8B1B17CB-2E79-8449-9076-1580D3AC9AE8}" type="presParOf" srcId="{ECE968D0-BA57-B746-97B3-39A8DDD96638}" destId="{33831130-F49D-404A-B16F-6458213DD83E}" srcOrd="1" destOrd="0" presId="urn:microsoft.com/office/officeart/2009/3/layout/HorizontalOrganizationChart"/>
    <dgm:cxn modelId="{39A99EB8-CA26-914A-8269-313180290387}" type="presParOf" srcId="{ECE968D0-BA57-B746-97B3-39A8DDD96638}" destId="{D2282F53-5F34-A445-A248-39E617E94043}" srcOrd="2" destOrd="0" presId="urn:microsoft.com/office/officeart/2009/3/layout/HorizontalOrganizationChart"/>
    <dgm:cxn modelId="{DA1F0BFB-E0FC-C148-867D-3D56198F9185}" type="presParOf" srcId="{4560A0F0-B52A-BF48-BD1A-4FF906BA91D7}" destId="{0BA753BC-D7E4-3A4F-A7AA-499D3A8D46D2}" srcOrd="1" destOrd="0" presId="urn:microsoft.com/office/officeart/2009/3/layout/HorizontalOrganizationChart"/>
    <dgm:cxn modelId="{E9465CA2-C1E8-CD42-9D61-0F2C9E1D2C4C}" type="presParOf" srcId="{0BA753BC-D7E4-3A4F-A7AA-499D3A8D46D2}" destId="{BBD2B325-0D13-8F4E-8BD6-762741CCEAF2}" srcOrd="0" destOrd="0" presId="urn:microsoft.com/office/officeart/2009/3/layout/HorizontalOrganizationChart"/>
    <dgm:cxn modelId="{87CD616D-F866-344E-A6F0-70524B74735D}" type="presParOf" srcId="{BBD2B325-0D13-8F4E-8BD6-762741CCEAF2}" destId="{BF544CBC-A832-8D44-B200-DA2DB88ED319}" srcOrd="0" destOrd="0" presId="urn:microsoft.com/office/officeart/2009/3/layout/HorizontalOrganizationChart"/>
    <dgm:cxn modelId="{0791DB8B-BB1C-7B43-9A38-DBC8EBD7DDE4}" type="presParOf" srcId="{BBD2B325-0D13-8F4E-8BD6-762741CCEAF2}" destId="{810C1403-1AA4-4649-8592-7308943CA402}" srcOrd="1" destOrd="0" presId="urn:microsoft.com/office/officeart/2009/3/layout/HorizontalOrganizationChart"/>
    <dgm:cxn modelId="{26882B8E-DF3C-3346-B91E-7487B413F638}" type="presParOf" srcId="{0BA753BC-D7E4-3A4F-A7AA-499D3A8D46D2}" destId="{DC5F4844-D7EF-3B43-AE94-6AC9200995AB}" srcOrd="1" destOrd="0" presId="urn:microsoft.com/office/officeart/2009/3/layout/HorizontalOrganizationChart"/>
    <dgm:cxn modelId="{418FE169-E10A-5D4B-8E98-A274CB657F7E}" type="presParOf" srcId="{0BA753BC-D7E4-3A4F-A7AA-499D3A8D46D2}" destId="{86485CF1-84AD-5A49-90C0-97FC048A280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25A5F1-94AA-5246-B7F1-8B7C5F3FB4E2}">
      <dsp:nvSpPr>
        <dsp:cNvPr id="0" name=""/>
        <dsp:cNvSpPr/>
      </dsp:nvSpPr>
      <dsp:spPr>
        <a:xfrm>
          <a:off x="1047524" y="530"/>
          <a:ext cx="2114836" cy="12689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Assess quality of raw data</a:t>
          </a:r>
        </a:p>
      </dsp:txBody>
      <dsp:txXfrm>
        <a:off x="1084689" y="37695"/>
        <a:ext cx="2040506" cy="1194571"/>
      </dsp:txXfrm>
    </dsp:sp>
    <dsp:sp modelId="{EE80C785-5D2B-9841-BC79-B4B4A155397E}">
      <dsp:nvSpPr>
        <dsp:cNvPr id="0" name=""/>
        <dsp:cNvSpPr/>
      </dsp:nvSpPr>
      <dsp:spPr>
        <a:xfrm>
          <a:off x="3348465" y="372741"/>
          <a:ext cx="448345" cy="52447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348465" y="477637"/>
        <a:ext cx="313842" cy="314687"/>
      </dsp:txXfrm>
    </dsp:sp>
    <dsp:sp modelId="{CB60E7E1-DB75-4D46-A2B4-6577604610F2}">
      <dsp:nvSpPr>
        <dsp:cNvPr id="0" name=""/>
        <dsp:cNvSpPr/>
      </dsp:nvSpPr>
      <dsp:spPr>
        <a:xfrm>
          <a:off x="4008294" y="530"/>
          <a:ext cx="2114836" cy="12689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Trim adapters</a:t>
          </a:r>
        </a:p>
      </dsp:txBody>
      <dsp:txXfrm>
        <a:off x="4045459" y="37695"/>
        <a:ext cx="2040506" cy="1194571"/>
      </dsp:txXfrm>
    </dsp:sp>
    <dsp:sp modelId="{6BD072AA-75EB-AD49-BA19-D2DCBDF13032}">
      <dsp:nvSpPr>
        <dsp:cNvPr id="0" name=""/>
        <dsp:cNvSpPr/>
      </dsp:nvSpPr>
      <dsp:spPr>
        <a:xfrm>
          <a:off x="6309236" y="372741"/>
          <a:ext cx="448345" cy="52447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309236" y="477637"/>
        <a:ext cx="313842" cy="314687"/>
      </dsp:txXfrm>
    </dsp:sp>
    <dsp:sp modelId="{4277EA85-3178-9945-BFAB-93F22ED1905B}">
      <dsp:nvSpPr>
        <dsp:cNvPr id="0" name=""/>
        <dsp:cNvSpPr/>
      </dsp:nvSpPr>
      <dsp:spPr>
        <a:xfrm>
          <a:off x="6969064" y="530"/>
          <a:ext cx="2114836" cy="12689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Remove low quality ends of reads</a:t>
          </a:r>
        </a:p>
      </dsp:txBody>
      <dsp:txXfrm>
        <a:off x="7006229" y="37695"/>
        <a:ext cx="2040506" cy="1194571"/>
      </dsp:txXfrm>
    </dsp:sp>
    <dsp:sp modelId="{993EF123-F492-F146-8730-0AEA968BA045}">
      <dsp:nvSpPr>
        <dsp:cNvPr id="0" name=""/>
        <dsp:cNvSpPr/>
      </dsp:nvSpPr>
      <dsp:spPr>
        <a:xfrm rot="5400000">
          <a:off x="7802310" y="1417470"/>
          <a:ext cx="448345" cy="52447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7869140" y="1455537"/>
        <a:ext cx="314687" cy="313842"/>
      </dsp:txXfrm>
    </dsp:sp>
    <dsp:sp modelId="{3D5E1B47-F02F-8244-A9F5-35EDA1325BDC}">
      <dsp:nvSpPr>
        <dsp:cNvPr id="0" name=""/>
        <dsp:cNvSpPr/>
      </dsp:nvSpPr>
      <dsp:spPr>
        <a:xfrm>
          <a:off x="6969064" y="2115366"/>
          <a:ext cx="2114836" cy="12689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Programs include FastQC, HTQC, FASTX-Toolkit, FLEXBAR</a:t>
          </a:r>
        </a:p>
      </dsp:txBody>
      <dsp:txXfrm>
        <a:off x="7006229" y="2152531"/>
        <a:ext cx="2040506" cy="1194571"/>
      </dsp:txXfrm>
    </dsp:sp>
    <dsp:sp modelId="{69F57D9D-1C9C-6C4C-A703-A3DFB77FBDE6}">
      <dsp:nvSpPr>
        <dsp:cNvPr id="0" name=""/>
        <dsp:cNvSpPr/>
      </dsp:nvSpPr>
      <dsp:spPr>
        <a:xfrm rot="10800000">
          <a:off x="6334614" y="2487577"/>
          <a:ext cx="448345" cy="52447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6469117" y="2592473"/>
        <a:ext cx="313842" cy="314687"/>
      </dsp:txXfrm>
    </dsp:sp>
    <dsp:sp modelId="{EB0C6614-8764-6744-8E29-5EC13FA2CA41}">
      <dsp:nvSpPr>
        <dsp:cNvPr id="0" name=""/>
        <dsp:cNvSpPr/>
      </dsp:nvSpPr>
      <dsp:spPr>
        <a:xfrm>
          <a:off x="4008294" y="2115366"/>
          <a:ext cx="2114836" cy="12689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This step has already been done on the tutorial data</a:t>
          </a:r>
        </a:p>
      </dsp:txBody>
      <dsp:txXfrm>
        <a:off x="4045459" y="2152531"/>
        <a:ext cx="2040506" cy="11945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CBC180-CC70-1044-BEE7-A17EB83B3A0F}">
      <dsp:nvSpPr>
        <dsp:cNvPr id="0" name=""/>
        <dsp:cNvSpPr/>
      </dsp:nvSpPr>
      <dsp:spPr>
        <a:xfrm>
          <a:off x="1034664" y="3471"/>
          <a:ext cx="1530085" cy="7650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Can be done in 2 ways</a:t>
          </a:r>
        </a:p>
      </dsp:txBody>
      <dsp:txXfrm>
        <a:off x="1057071" y="25878"/>
        <a:ext cx="1485271" cy="720228"/>
      </dsp:txXfrm>
    </dsp:sp>
    <dsp:sp modelId="{4C8E8238-519F-0F4B-A3F5-02FCC585C1AA}">
      <dsp:nvSpPr>
        <dsp:cNvPr id="0" name=""/>
        <dsp:cNvSpPr/>
      </dsp:nvSpPr>
      <dsp:spPr>
        <a:xfrm>
          <a:off x="1034664" y="883271"/>
          <a:ext cx="1530085" cy="7650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1) Unspliced – if using transcriptome as reference</a:t>
          </a:r>
        </a:p>
      </dsp:txBody>
      <dsp:txXfrm>
        <a:off x="1057071" y="905678"/>
        <a:ext cx="1485271" cy="720228"/>
      </dsp:txXfrm>
    </dsp:sp>
    <dsp:sp modelId="{3B80B884-AD51-4048-9FB7-36C6CBF7F174}">
      <dsp:nvSpPr>
        <dsp:cNvPr id="0" name=""/>
        <dsp:cNvSpPr/>
      </dsp:nvSpPr>
      <dsp:spPr>
        <a:xfrm rot="18289469">
          <a:off x="2334895" y="812577"/>
          <a:ext cx="107174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071742" y="13315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43973" y="799099"/>
        <a:ext cx="53587" cy="53587"/>
      </dsp:txXfrm>
    </dsp:sp>
    <dsp:sp modelId="{3BC5AACE-6F09-9D4D-8364-02BC0FAD80D1}">
      <dsp:nvSpPr>
        <dsp:cNvPr id="0" name=""/>
        <dsp:cNvSpPr/>
      </dsp:nvSpPr>
      <dsp:spPr>
        <a:xfrm>
          <a:off x="3176784" y="3471"/>
          <a:ext cx="1530085" cy="7650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Limited to known exons/splice variants</a:t>
          </a:r>
        </a:p>
      </dsp:txBody>
      <dsp:txXfrm>
        <a:off x="3199191" y="25878"/>
        <a:ext cx="1485271" cy="720228"/>
      </dsp:txXfrm>
    </dsp:sp>
    <dsp:sp modelId="{48FD3BA3-97D8-884A-AB71-B48BAD39649C}">
      <dsp:nvSpPr>
        <dsp:cNvPr id="0" name=""/>
        <dsp:cNvSpPr/>
      </dsp:nvSpPr>
      <dsp:spPr>
        <a:xfrm>
          <a:off x="2564749" y="1252477"/>
          <a:ext cx="612034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612034" y="13315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55466" y="1250491"/>
        <a:ext cx="30601" cy="30601"/>
      </dsp:txXfrm>
    </dsp:sp>
    <dsp:sp modelId="{CEDB678C-DC8E-D540-9D7F-3076006E83BF}">
      <dsp:nvSpPr>
        <dsp:cNvPr id="0" name=""/>
        <dsp:cNvSpPr/>
      </dsp:nvSpPr>
      <dsp:spPr>
        <a:xfrm>
          <a:off x="3176784" y="883271"/>
          <a:ext cx="1530085" cy="7650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Done if whole genome sequence is unavailable</a:t>
          </a:r>
        </a:p>
      </dsp:txBody>
      <dsp:txXfrm>
        <a:off x="3199191" y="905678"/>
        <a:ext cx="1485271" cy="720228"/>
      </dsp:txXfrm>
    </dsp:sp>
    <dsp:sp modelId="{1CBFFC24-56A3-1640-8CC8-6805B6A98A93}">
      <dsp:nvSpPr>
        <dsp:cNvPr id="0" name=""/>
        <dsp:cNvSpPr/>
      </dsp:nvSpPr>
      <dsp:spPr>
        <a:xfrm rot="3310531">
          <a:off x="2334895" y="1692376"/>
          <a:ext cx="107174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071742" y="13315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43973" y="1678898"/>
        <a:ext cx="53587" cy="53587"/>
      </dsp:txXfrm>
    </dsp:sp>
    <dsp:sp modelId="{4DB0ECFF-E90A-544F-955F-08670AD9BB03}">
      <dsp:nvSpPr>
        <dsp:cNvPr id="0" name=""/>
        <dsp:cNvSpPr/>
      </dsp:nvSpPr>
      <dsp:spPr>
        <a:xfrm>
          <a:off x="3176784" y="1763070"/>
          <a:ext cx="1530085" cy="7650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MAQ, BWA, Bowtie</a:t>
          </a:r>
        </a:p>
      </dsp:txBody>
      <dsp:txXfrm>
        <a:off x="3199191" y="1785477"/>
        <a:ext cx="1485271" cy="720228"/>
      </dsp:txXfrm>
    </dsp:sp>
    <dsp:sp modelId="{EA824642-623C-3047-B616-C56BB311BE73}">
      <dsp:nvSpPr>
        <dsp:cNvPr id="0" name=""/>
        <dsp:cNvSpPr/>
      </dsp:nvSpPr>
      <dsp:spPr>
        <a:xfrm>
          <a:off x="1034664" y="3522669"/>
          <a:ext cx="1530085" cy="7650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2) Spliced – if using whole genome as reference</a:t>
          </a:r>
        </a:p>
      </dsp:txBody>
      <dsp:txXfrm>
        <a:off x="1057071" y="3545076"/>
        <a:ext cx="1485271" cy="720228"/>
      </dsp:txXfrm>
    </dsp:sp>
    <dsp:sp modelId="{C04F4A1C-57C3-AE40-8898-02D761E5BB01}">
      <dsp:nvSpPr>
        <dsp:cNvPr id="0" name=""/>
        <dsp:cNvSpPr/>
      </dsp:nvSpPr>
      <dsp:spPr>
        <a:xfrm rot="18289469">
          <a:off x="2334895" y="3451975"/>
          <a:ext cx="107174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071742" y="13315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43973" y="3438497"/>
        <a:ext cx="53587" cy="53587"/>
      </dsp:txXfrm>
    </dsp:sp>
    <dsp:sp modelId="{B2D3A3BF-14A0-C64B-93D0-ABA656B37C3D}">
      <dsp:nvSpPr>
        <dsp:cNvPr id="0" name=""/>
        <dsp:cNvSpPr/>
      </dsp:nvSpPr>
      <dsp:spPr>
        <a:xfrm>
          <a:off x="3176784" y="2642869"/>
          <a:ext cx="1530085" cy="7650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RNA-seq reads aligned to genome</a:t>
          </a:r>
        </a:p>
      </dsp:txBody>
      <dsp:txXfrm>
        <a:off x="3199191" y="2665276"/>
        <a:ext cx="1485271" cy="720228"/>
      </dsp:txXfrm>
    </dsp:sp>
    <dsp:sp modelId="{02CF5C0D-2923-A447-B179-E4A7178B73CB}">
      <dsp:nvSpPr>
        <dsp:cNvPr id="0" name=""/>
        <dsp:cNvSpPr/>
      </dsp:nvSpPr>
      <dsp:spPr>
        <a:xfrm>
          <a:off x="2564749" y="3891875"/>
          <a:ext cx="612034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612034" y="13315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55466" y="3889889"/>
        <a:ext cx="30601" cy="30601"/>
      </dsp:txXfrm>
    </dsp:sp>
    <dsp:sp modelId="{0F4C427F-EA04-5847-B145-8D3AD075EEEF}">
      <dsp:nvSpPr>
        <dsp:cNvPr id="0" name=""/>
        <dsp:cNvSpPr/>
      </dsp:nvSpPr>
      <dsp:spPr>
        <a:xfrm>
          <a:off x="3176784" y="3522669"/>
          <a:ext cx="1530085" cy="7650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Allows ID of novel transcripts</a:t>
          </a:r>
        </a:p>
      </dsp:txBody>
      <dsp:txXfrm>
        <a:off x="3199191" y="3545076"/>
        <a:ext cx="1485271" cy="720228"/>
      </dsp:txXfrm>
    </dsp:sp>
    <dsp:sp modelId="{A2A6871B-7D65-6545-A83E-714708B2843E}">
      <dsp:nvSpPr>
        <dsp:cNvPr id="0" name=""/>
        <dsp:cNvSpPr/>
      </dsp:nvSpPr>
      <dsp:spPr>
        <a:xfrm rot="3310531">
          <a:off x="2334895" y="4331774"/>
          <a:ext cx="107174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071742" y="13315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43973" y="4318296"/>
        <a:ext cx="53587" cy="53587"/>
      </dsp:txXfrm>
    </dsp:sp>
    <dsp:sp modelId="{2654EA7B-394C-3A48-A124-C0C7E2FFD239}">
      <dsp:nvSpPr>
        <dsp:cNvPr id="0" name=""/>
        <dsp:cNvSpPr/>
      </dsp:nvSpPr>
      <dsp:spPr>
        <a:xfrm>
          <a:off x="3176784" y="4402468"/>
          <a:ext cx="1530085" cy="7650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TopHat, HiSat2, STAR, SNAP</a:t>
          </a:r>
        </a:p>
      </dsp:txBody>
      <dsp:txXfrm>
        <a:off x="3199191" y="4424875"/>
        <a:ext cx="1485271" cy="720228"/>
      </dsp:txXfrm>
    </dsp:sp>
    <dsp:sp modelId="{8F975448-A472-5C4F-9BB2-1D76AB1E3362}">
      <dsp:nvSpPr>
        <dsp:cNvPr id="0" name=""/>
        <dsp:cNvSpPr/>
      </dsp:nvSpPr>
      <dsp:spPr>
        <a:xfrm>
          <a:off x="1034664" y="4402468"/>
          <a:ext cx="1530085" cy="7650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We will be using HiSat2 for Spliced Alignment</a:t>
          </a:r>
        </a:p>
      </dsp:txBody>
      <dsp:txXfrm>
        <a:off x="1057071" y="4424875"/>
        <a:ext cx="1485271" cy="7202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115A2D-A739-7C4D-9196-5C8C0470684C}">
      <dsp:nvSpPr>
        <dsp:cNvPr id="0" name=""/>
        <dsp:cNvSpPr/>
      </dsp:nvSpPr>
      <dsp:spPr>
        <a:xfrm>
          <a:off x="718" y="295921"/>
          <a:ext cx="5884853" cy="17948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Comparison of relative abundance of transcripts in different samples</a:t>
          </a:r>
        </a:p>
      </dsp:txBody>
      <dsp:txXfrm>
        <a:off x="718" y="295921"/>
        <a:ext cx="5884853" cy="1794880"/>
      </dsp:txXfrm>
    </dsp:sp>
    <dsp:sp modelId="{BF544CBC-A832-8D44-B200-DA2DB88ED319}">
      <dsp:nvSpPr>
        <dsp:cNvPr id="0" name=""/>
        <dsp:cNvSpPr/>
      </dsp:nvSpPr>
      <dsp:spPr>
        <a:xfrm>
          <a:off x="718" y="2826408"/>
          <a:ext cx="5884853" cy="17948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Have to normalize samples against one another</a:t>
          </a:r>
        </a:p>
      </dsp:txBody>
      <dsp:txXfrm>
        <a:off x="718" y="2826408"/>
        <a:ext cx="5884853" cy="1794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1B67E30-E3BA-6E4C-A58C-7E95F0C53EF9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ED367A5-0B5C-F64A-9F9E-FDD533C8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65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7E30-E3BA-6E4C-A58C-7E95F0C53EF9}" type="datetimeFigureOut">
              <a:rPr lang="en-US" smtClean="0"/>
              <a:t>4/27/24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367A5-0B5C-F64A-9F9E-FDD533C8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51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7E30-E3BA-6E4C-A58C-7E95F0C53EF9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367A5-0B5C-F64A-9F9E-FDD533C8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98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7E30-E3BA-6E4C-A58C-7E95F0C53EF9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367A5-0B5C-F64A-9F9E-FDD533C8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09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7E30-E3BA-6E4C-A58C-7E95F0C53EF9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367A5-0B5C-F64A-9F9E-FDD533C8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28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7E30-E3BA-6E4C-A58C-7E95F0C53EF9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367A5-0B5C-F64A-9F9E-FDD533C8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51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7E30-E3BA-6E4C-A58C-7E95F0C53EF9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367A5-0B5C-F64A-9F9E-FDD533C8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7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7E30-E3BA-6E4C-A58C-7E95F0C53EF9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367A5-0B5C-F64A-9F9E-FDD533C8BA0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013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7E30-E3BA-6E4C-A58C-7E95F0C53EF9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367A5-0B5C-F64A-9F9E-FDD533C8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3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7E30-E3BA-6E4C-A58C-7E95F0C53EF9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367A5-0B5C-F64A-9F9E-FDD533C8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83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7E30-E3BA-6E4C-A58C-7E95F0C53EF9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367A5-0B5C-F64A-9F9E-FDD533C8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68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7E30-E3BA-6E4C-A58C-7E95F0C53EF9}" type="datetimeFigureOut">
              <a:rPr lang="en-US" smtClean="0"/>
              <a:t>4/27/24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367A5-0B5C-F64A-9F9E-FDD533C8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6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7E30-E3BA-6E4C-A58C-7E95F0C53EF9}" type="datetimeFigureOut">
              <a:rPr lang="en-US" smtClean="0"/>
              <a:t>4/27/24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367A5-0B5C-F64A-9F9E-FDD533C8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7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7E30-E3BA-6E4C-A58C-7E95F0C53EF9}" type="datetimeFigureOut">
              <a:rPr lang="en-US" smtClean="0"/>
              <a:t>4/27/24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367A5-0B5C-F64A-9F9E-FDD533C8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7E30-E3BA-6E4C-A58C-7E95F0C53EF9}" type="datetimeFigureOut">
              <a:rPr lang="en-US" smtClean="0"/>
              <a:t>4/27/24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367A5-0B5C-F64A-9F9E-FDD533C8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79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7E30-E3BA-6E4C-A58C-7E95F0C53EF9}" type="datetimeFigureOut">
              <a:rPr lang="en-US" smtClean="0"/>
              <a:t>4/27/24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367A5-0B5C-F64A-9F9E-FDD533C8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7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7E30-E3BA-6E4C-A58C-7E95F0C53EF9}" type="datetimeFigureOut">
              <a:rPr lang="en-US" smtClean="0"/>
              <a:t>4/27/24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367A5-0B5C-F64A-9F9E-FDD533C8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3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1B67E30-E3BA-6E4C-A58C-7E95F0C53EF9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ED367A5-0B5C-F64A-9F9E-FDD533C8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86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Transcriptome Analysis</a:t>
            </a:r>
          </a:p>
        </p:txBody>
      </p:sp>
    </p:spTree>
    <p:extLst>
      <p:ext uri="{BB962C8B-B14F-4D97-AF65-F5344CB8AC3E}">
        <p14:creationId xmlns:p14="http://schemas.microsoft.com/office/powerpoint/2010/main" val="3507219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218AE-7031-8D4B-AFD2-4C2FE0BB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Transcriptome Reconstruction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55E69C-3A67-6B4A-8FE3-33F5CE13B5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also be done in 2 ways</a:t>
            </a:r>
          </a:p>
          <a:p>
            <a:r>
              <a:rPr lang="en-US" dirty="0"/>
              <a:t>1) reference-guided approach</a:t>
            </a:r>
          </a:p>
          <a:p>
            <a:pPr lvl="1"/>
            <a:r>
              <a:rPr lang="en-US" dirty="0"/>
              <a:t>Aligning to genome (as in previous step)</a:t>
            </a:r>
          </a:p>
          <a:p>
            <a:pPr lvl="1"/>
            <a:r>
              <a:rPr lang="en-US" dirty="0"/>
              <a:t>Assembly of overlapping reads</a:t>
            </a:r>
          </a:p>
          <a:p>
            <a:pPr lvl="1"/>
            <a:r>
              <a:rPr lang="en-US" dirty="0"/>
              <a:t>Good for well-annotated systems</a:t>
            </a:r>
          </a:p>
          <a:p>
            <a:pPr lvl="1"/>
            <a:r>
              <a:rPr lang="en-US" dirty="0"/>
              <a:t>Cufflinks, Scripture, </a:t>
            </a:r>
            <a:r>
              <a:rPr lang="en-US" dirty="0" err="1"/>
              <a:t>StringTie</a:t>
            </a:r>
            <a:endParaRPr lang="en-US" dirty="0"/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294910-D4E6-6E41-8DF4-13DB64A546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2) reference-independent approach</a:t>
            </a:r>
          </a:p>
          <a:p>
            <a:pPr lvl="1"/>
            <a:r>
              <a:rPr lang="en-US" dirty="0"/>
              <a:t>Builds consensus reads without reference</a:t>
            </a:r>
          </a:p>
          <a:p>
            <a:pPr lvl="1"/>
            <a:r>
              <a:rPr lang="en-US" dirty="0"/>
              <a:t>Done when no reference genome available</a:t>
            </a:r>
          </a:p>
          <a:p>
            <a:pPr lvl="1"/>
            <a:r>
              <a:rPr lang="en-US" dirty="0"/>
              <a:t>Trinity, Oases, </a:t>
            </a:r>
            <a:r>
              <a:rPr lang="en-US" dirty="0" err="1"/>
              <a:t>transABySS</a:t>
            </a:r>
            <a:endParaRPr lang="en-US" dirty="0"/>
          </a:p>
          <a:p>
            <a:pPr lvl="1"/>
            <a:r>
              <a:rPr lang="en-US" dirty="0"/>
              <a:t>Computationally intensive</a:t>
            </a:r>
          </a:p>
          <a:p>
            <a:r>
              <a:rPr lang="en-US" dirty="0"/>
              <a:t>We are doing reference-guided using </a:t>
            </a:r>
            <a:r>
              <a:rPr lang="en-US" dirty="0" err="1"/>
              <a:t>StringTie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287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A5CBAD4-DD8D-0146-AE91-2CE2A89DF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 Quantification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DA0E41-D173-7340-849A-6C095955ED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 types of analyses</a:t>
            </a:r>
          </a:p>
          <a:p>
            <a:r>
              <a:rPr lang="en-US" dirty="0"/>
              <a:t>Both have to be normalized to account for gene length and sequencing depth</a:t>
            </a:r>
          </a:p>
          <a:p>
            <a:r>
              <a:rPr lang="en-US" dirty="0"/>
              <a:t>Gene-level quantification</a:t>
            </a:r>
          </a:p>
          <a:p>
            <a:pPr lvl="1"/>
            <a:r>
              <a:rPr lang="en-US" dirty="0"/>
              <a:t>Does not take into account splice variants</a:t>
            </a:r>
          </a:p>
          <a:p>
            <a:pPr lvl="1"/>
            <a:r>
              <a:rPr lang="en-US" dirty="0"/>
              <a:t>Is simpler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8DE728D-980F-554D-8736-1C690D418F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Isoform-level quantification</a:t>
            </a:r>
          </a:p>
          <a:p>
            <a:pPr lvl="1"/>
            <a:r>
              <a:rPr lang="en-US" dirty="0"/>
              <a:t>Can be done with transcriptome, whole genome, or </a:t>
            </a:r>
            <a:r>
              <a:rPr lang="en-US" i="1" dirty="0"/>
              <a:t>de novo </a:t>
            </a:r>
            <a:r>
              <a:rPr lang="en-US" dirty="0"/>
              <a:t>assemblies</a:t>
            </a:r>
          </a:p>
          <a:p>
            <a:pPr lvl="1"/>
            <a:r>
              <a:rPr lang="en-US" dirty="0"/>
              <a:t>We will use </a:t>
            </a:r>
            <a:r>
              <a:rPr lang="en-US" dirty="0" err="1"/>
              <a:t>StringTie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995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321D1-BFD1-0142-AADF-45A07009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Expression Quantification</a:t>
            </a:r>
          </a:p>
        </p:txBody>
      </p:sp>
      <p:pic>
        <p:nvPicPr>
          <p:cNvPr id="5" name="Picture 4" descr="Metal tic-tac-toe game pieces">
            <a:extLst>
              <a:ext uri="{FF2B5EF4-FFF2-40B4-BE49-F238E27FC236}">
                <a16:creationId xmlns:a16="http://schemas.microsoft.com/office/drawing/2014/main" id="{3E5B5BE8-682E-970A-40B4-D877D26AC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2" r="15468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4E715-87AC-CA4D-865E-F92717A1B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700"/>
              <a:t>In </a:t>
            </a:r>
            <a:r>
              <a:rPr lang="en-US" sz="1700" err="1"/>
              <a:t>StringTie</a:t>
            </a:r>
            <a:r>
              <a:rPr lang="en-US" sz="1700"/>
              <a:t>, abundance is estimated using maximum likelihood</a:t>
            </a:r>
          </a:p>
          <a:p>
            <a:pPr>
              <a:lnSpc>
                <a:spcPct val="90000"/>
              </a:lnSpc>
            </a:pPr>
            <a:r>
              <a:rPr lang="en-US" sz="1700"/>
              <a:t>To normalize, calculate Reads/Fragments Per Kilobase per Million mapped reads (RPKM/FPKM)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RPKM/FPKM = (10^9 * C)/(N * L), with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700"/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700"/>
              <a:t>C = Number of reads/fragments mapped to a gene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700"/>
              <a:t>N = Total mapped reads in the experiment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700"/>
              <a:t>L = gene length in base-pairs for a gene</a:t>
            </a:r>
          </a:p>
          <a:p>
            <a:pPr>
              <a:lnSpc>
                <a:spcPct val="90000"/>
              </a:lnSpc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625411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166780-9337-4437-95D3-5EA9D55AA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3D0F40-BF1F-4120-945D-90C5AAD6E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4654296" cy="6856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40A69-3748-450C-8DDB-B2051AC0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4644770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01BEC2-63DF-DE4E-BD43-9F4CFCF68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3351530" cy="4995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Differential Expression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F4F323-644B-4A47-97E9-BFB73840F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120" y="-2"/>
            <a:ext cx="7537705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697072-D309-0CFC-3B35-59FD680733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7134206"/>
              </p:ext>
            </p:extLst>
          </p:nvPr>
        </p:nvGraphicFramePr>
        <p:xfrm>
          <a:off x="5467509" y="804671"/>
          <a:ext cx="5886291" cy="4917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2828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16657-F7B4-9147-AEEE-1B92E76CD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Visualize Differential Expression</a:t>
            </a:r>
          </a:p>
        </p:txBody>
      </p:sp>
      <p:pic>
        <p:nvPicPr>
          <p:cNvPr id="5" name="Picture 4" descr="A view of the hands of an old person holding some coins">
            <a:extLst>
              <a:ext uri="{FF2B5EF4-FFF2-40B4-BE49-F238E27FC236}">
                <a16:creationId xmlns:a16="http://schemas.microsoft.com/office/drawing/2014/main" id="{A6749B9C-9CA5-0D72-01CC-CC90DB9A99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7" r="44293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F12F-2D35-5549-A732-1F08E0519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r>
              <a:rPr lang="en-US" dirty="0"/>
              <a:t>We will use Ballgown package in R</a:t>
            </a:r>
          </a:p>
          <a:p>
            <a:r>
              <a:rPr lang="en-US" dirty="0"/>
              <a:t>Allows visualization of FPKM </a:t>
            </a:r>
            <a:r>
              <a:rPr lang="en-US"/>
              <a:t>per sample</a:t>
            </a:r>
            <a:endParaRPr lang="en-US" dirty="0"/>
          </a:p>
          <a:p>
            <a:r>
              <a:rPr lang="en-US" dirty="0"/>
              <a:t>Compare expression values</a:t>
            </a:r>
          </a:p>
          <a:p>
            <a:r>
              <a:rPr lang="en-US" dirty="0"/>
              <a:t>Identify most significantly differentially expressed genes</a:t>
            </a:r>
          </a:p>
          <a:p>
            <a:r>
              <a:rPr lang="en-US" dirty="0"/>
              <a:t>Compare expression of individual genes in each sample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04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Transcriptome</a:t>
            </a:r>
          </a:p>
        </p:txBody>
      </p:sp>
      <p:pic>
        <p:nvPicPr>
          <p:cNvPr id="5" name="Picture 4" descr="DNA render">
            <a:extLst>
              <a:ext uri="{FF2B5EF4-FFF2-40B4-BE49-F238E27FC236}">
                <a16:creationId xmlns:a16="http://schemas.microsoft.com/office/drawing/2014/main" id="{86BB951B-0CFF-5B89-D855-CE7EB1E4E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39" r="14561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1751526"/>
            <a:ext cx="5147730" cy="1277426"/>
          </a:xfrm>
        </p:spPr>
        <p:txBody>
          <a:bodyPr>
            <a:normAutofit/>
          </a:bodyPr>
          <a:lstStyle/>
          <a:p>
            <a:r>
              <a:rPr lang="en-US" dirty="0"/>
              <a:t>Collection of all RNA in a system</a:t>
            </a:r>
          </a:p>
          <a:p>
            <a:r>
              <a:rPr lang="en-US" dirty="0"/>
              <a:t>Gives idea about which genes are actually being transcribed</a:t>
            </a:r>
          </a:p>
        </p:txBody>
      </p:sp>
      <p:pic>
        <p:nvPicPr>
          <p:cNvPr id="1026" name="Picture 2" descr="Transcriptome Sequencing – Macrogen">
            <a:extLst>
              <a:ext uri="{FF2B5EF4-FFF2-40B4-BE49-F238E27FC236}">
                <a16:creationId xmlns:a16="http://schemas.microsoft.com/office/drawing/2014/main" id="{45FB4C27-B9F7-5776-DAAB-7CC85E5D4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4" y="3028952"/>
            <a:ext cx="5743572" cy="38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020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/>
          </a:bodyPr>
          <a:lstStyle/>
          <a:p>
            <a:r>
              <a:rPr lang="en-US" dirty="0"/>
              <a:t>Transcriptome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E930E-6ADA-8847-996D-01E384C4D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255" y="2142067"/>
            <a:ext cx="4099947" cy="3649133"/>
          </a:xfrm>
        </p:spPr>
        <p:txBody>
          <a:bodyPr>
            <a:normAutofit/>
          </a:bodyPr>
          <a:lstStyle/>
          <a:p>
            <a:r>
              <a:rPr lang="en-US" dirty="0"/>
              <a:t>Microarray v RNA-seq</a:t>
            </a:r>
          </a:p>
          <a:p>
            <a:r>
              <a:rPr lang="en-US" dirty="0"/>
              <a:t>Both give idea of genes being up or downregulated under certain conditions</a:t>
            </a:r>
          </a:p>
          <a:p>
            <a:r>
              <a:rPr lang="en-US" dirty="0"/>
              <a:t>RNA-seq is technique of choice</a:t>
            </a:r>
          </a:p>
          <a:p>
            <a:pPr lvl="1"/>
            <a:r>
              <a:rPr lang="en-US" dirty="0"/>
              <a:t>Can identify non-coding RNAs</a:t>
            </a:r>
          </a:p>
          <a:p>
            <a:pPr lvl="1"/>
            <a:r>
              <a:rPr lang="en-US" dirty="0"/>
              <a:t>Can identify splice variants</a:t>
            </a:r>
          </a:p>
          <a:p>
            <a:endParaRPr lang="en-US" dirty="0"/>
          </a:p>
        </p:txBody>
      </p:sp>
      <p:pic>
        <p:nvPicPr>
          <p:cNvPr id="2050" name="Picture 2" descr="DNA Microarray- Definition, Principle, Procedure, Types">
            <a:extLst>
              <a:ext uri="{FF2B5EF4-FFF2-40B4-BE49-F238E27FC236}">
                <a16:creationId xmlns:a16="http://schemas.microsoft.com/office/drawing/2014/main" id="{1A9B10E9-F89A-F0AF-0819-80D4C20A4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7958" y="639098"/>
            <a:ext cx="4033594" cy="2692424"/>
          </a:xfrm>
          <a:prstGeom prst="roundRect">
            <a:avLst>
              <a:gd name="adj" fmla="val 6267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NA Sequencing- Definition, Principle, Steps, Types, Uses">
            <a:extLst>
              <a:ext uri="{FF2B5EF4-FFF2-40B4-BE49-F238E27FC236}">
                <a16:creationId xmlns:a16="http://schemas.microsoft.com/office/drawing/2014/main" id="{45BE9E0F-5782-BF2C-0D5E-8C591A9F5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8273" y="3522111"/>
            <a:ext cx="5152964" cy="2692424"/>
          </a:xfrm>
          <a:prstGeom prst="roundRect">
            <a:avLst>
              <a:gd name="adj" fmla="val 6267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877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455814-EAC8-D74C-A816-565CA8DE8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0" y="241300"/>
            <a:ext cx="87503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24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sz="3300"/>
              <a:t>Advances in </a:t>
            </a:r>
            <a:r>
              <a:rPr lang="en-US" sz="3300" err="1"/>
              <a:t>RNAseq</a:t>
            </a:r>
            <a:r>
              <a:rPr lang="en-US" sz="3300"/>
              <a:t> Technology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1CBB87-5E0B-5446-A085-B82C50168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Strand-specific RNA-seq</a:t>
            </a:r>
          </a:p>
          <a:p>
            <a:pPr lvl="1"/>
            <a:r>
              <a:rPr lang="en-US" dirty="0"/>
              <a:t>Best way to identify noncoding or antisense RNA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Can be technically challenging and time consuming</a:t>
            </a:r>
          </a:p>
          <a:p>
            <a:endParaRPr lang="en-US" dirty="0"/>
          </a:p>
        </p:txBody>
      </p:sp>
      <p:pic>
        <p:nvPicPr>
          <p:cNvPr id="4098" name="Picture 2" descr="Sequences to Differences in Gene Expression: Analysis of RNA-Seq Data |  SpringerLink">
            <a:extLst>
              <a:ext uri="{FF2B5EF4-FFF2-40B4-BE49-F238E27FC236}">
                <a16:creationId xmlns:a16="http://schemas.microsoft.com/office/drawing/2014/main" id="{D05ED3A6-87BF-6D9C-86E6-00A600609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130613"/>
            <a:ext cx="6095593" cy="4434543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10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307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7DE563-5BCC-F42D-D3B1-167119305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Advances in RNA-Seq Technology</a:t>
            </a:r>
          </a:p>
        </p:txBody>
      </p:sp>
      <p:pic>
        <p:nvPicPr>
          <p:cNvPr id="3074" name="Picture 2" descr="Top Benefits of Using the Technique of Single Cell RNA-Seq | RNA-Seq Blog">
            <a:extLst>
              <a:ext uri="{FF2B5EF4-FFF2-40B4-BE49-F238E27FC236}">
                <a16:creationId xmlns:a16="http://schemas.microsoft.com/office/drawing/2014/main" id="{FEBEF1C8-6B34-CDF9-A54C-D43B5E825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810" y="835946"/>
            <a:ext cx="6921364" cy="5191023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376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Analysis of RNA-seq 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dirty="0"/>
              <a:t>5 steps (and lots of different programs):</a:t>
            </a:r>
          </a:p>
          <a:p>
            <a:r>
              <a:rPr lang="en-US" dirty="0"/>
              <a:t>1) Preprocessing</a:t>
            </a:r>
          </a:p>
          <a:p>
            <a:r>
              <a:rPr lang="en-US" dirty="0"/>
              <a:t>2) Read alignment</a:t>
            </a:r>
          </a:p>
          <a:p>
            <a:r>
              <a:rPr lang="en-US" dirty="0"/>
              <a:t>3) Transcriptome reconstruction</a:t>
            </a:r>
          </a:p>
          <a:p>
            <a:r>
              <a:rPr lang="en-US" dirty="0"/>
              <a:t>4) Expression quantification</a:t>
            </a:r>
          </a:p>
          <a:p>
            <a:r>
              <a:rPr lang="en-US" dirty="0"/>
              <a:t>5) Differential expression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644563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C21C7-056F-7F4A-A846-AA741E9A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Preprocessing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DF5371-E468-F0F1-756C-2BFE516526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7829483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7526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E03EA7-762E-7240-BE6D-167E80280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Read Alignment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343678-EE63-9FB3-3341-3E1777F7B7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4371937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0745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1921</TotalTime>
  <Words>444</Words>
  <Application>Microsoft Macintosh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Celestial</vt:lpstr>
      <vt:lpstr>Transcriptome Analysis</vt:lpstr>
      <vt:lpstr>Transcriptome</vt:lpstr>
      <vt:lpstr>Transcriptome</vt:lpstr>
      <vt:lpstr>PowerPoint Presentation</vt:lpstr>
      <vt:lpstr>Advances in RNAseq Technology</vt:lpstr>
      <vt:lpstr>Advances in RNA-Seq Technology</vt:lpstr>
      <vt:lpstr>Analysis of RNA-seq Data</vt:lpstr>
      <vt:lpstr>Preprocessing</vt:lpstr>
      <vt:lpstr>Read Alignment</vt:lpstr>
      <vt:lpstr>Transcriptome Reconstruction</vt:lpstr>
      <vt:lpstr>Expression Quantification</vt:lpstr>
      <vt:lpstr>Expression Quantification</vt:lpstr>
      <vt:lpstr>Differential Expression</vt:lpstr>
      <vt:lpstr>Visualize Differential Expression</vt:lpstr>
    </vt:vector>
  </TitlesOfParts>
  <Company>Fresno State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Microbiome Analysis</dc:title>
  <dc:creator>Tricia Van Laar</dc:creator>
  <cp:lastModifiedBy>Tricia Van Laar</cp:lastModifiedBy>
  <cp:revision>26</cp:revision>
  <dcterms:created xsi:type="dcterms:W3CDTF">2017-12-29T13:51:22Z</dcterms:created>
  <dcterms:modified xsi:type="dcterms:W3CDTF">2024-04-27T23:43:21Z</dcterms:modified>
</cp:coreProperties>
</file>